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  <p:sldMasterId id="2147483692" r:id="rId2"/>
  </p:sldMasterIdLst>
  <p:notesMasterIdLst>
    <p:notesMasterId r:id="rId15"/>
  </p:notesMasterIdLst>
  <p:handoutMasterIdLst>
    <p:handoutMasterId r:id="rId16"/>
  </p:handoutMasterIdLst>
  <p:sldIdLst>
    <p:sldId id="313" r:id="rId3"/>
    <p:sldId id="365" r:id="rId4"/>
    <p:sldId id="353" r:id="rId5"/>
    <p:sldId id="352" r:id="rId6"/>
    <p:sldId id="357" r:id="rId7"/>
    <p:sldId id="355" r:id="rId8"/>
    <p:sldId id="361" r:id="rId9"/>
    <p:sldId id="362" r:id="rId10"/>
    <p:sldId id="360" r:id="rId11"/>
    <p:sldId id="363" r:id="rId12"/>
    <p:sldId id="364" r:id="rId13"/>
    <p:sldId id="35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46509-FCA7-D783-9573-47F12BB167A7}" v="69" dt="2023-08-31T15:51:34.317"/>
    <p1510:client id="{EEAD2315-844D-4E8A-ACD8-C3DAAC9C7601}" v="3" dt="2023-08-30T12:37:24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5503" autoAdjust="0"/>
  </p:normalViewPr>
  <p:slideViewPr>
    <p:cSldViewPr snapToGrid="0">
      <p:cViewPr varScale="1">
        <p:scale>
          <a:sx n="84" d="100"/>
          <a:sy n="84" d="100"/>
        </p:scale>
        <p:origin x="135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userId="S::urn:spo:anon#f86b790997f433fe469ee6d59c76f4a8a9dd4383fb9541d35ef5bb865230b574::" providerId="AD" clId="Web-{666DA163-9E59-C2FC-3245-3BBEF367C4BF}"/>
    <pc:docChg chg="mod modSld modMainMaster">
      <pc:chgData name="Gastbenutzer" userId="S::urn:spo:anon#f86b790997f433fe469ee6d59c76f4a8a9dd4383fb9541d35ef5bb865230b574::" providerId="AD" clId="Web-{666DA163-9E59-C2FC-3245-3BBEF367C4BF}" dt="2023-08-24T11:26:18.499" v="47"/>
      <pc:docMkLst>
        <pc:docMk/>
      </pc:docMkLst>
      <pc:sldChg chg="addSp delSp modSp">
        <pc:chgData name="Gastbenutzer" userId="S::urn:spo:anon#f86b790997f433fe469ee6d59c76f4a8a9dd4383fb9541d35ef5bb865230b574::" providerId="AD" clId="Web-{666DA163-9E59-C2FC-3245-3BBEF367C4BF}" dt="2023-08-24T11:26:18.499" v="47"/>
        <pc:sldMkLst>
          <pc:docMk/>
          <pc:sldMk cId="1147882705" sldId="313"/>
        </pc:sldMkLst>
        <pc:spChg chg="add del mod">
          <ac:chgData name="Gastbenutzer" userId="S::urn:spo:anon#f86b790997f433fe469ee6d59c76f4a8a9dd4383fb9541d35ef5bb865230b574::" providerId="AD" clId="Web-{666DA163-9E59-C2FC-3245-3BBEF367C4BF}" dt="2023-08-24T11:26:18.499" v="47"/>
          <ac:spMkLst>
            <pc:docMk/>
            <pc:sldMk cId="1147882705" sldId="313"/>
            <ac:spMk id="2" creationId="{BAB45C91-1D82-84D1-314F-A5FE074E0A90}"/>
          </ac:spMkLst>
        </pc:spChg>
        <pc:spChg chg="del mod">
          <ac:chgData name="Gastbenutzer" userId="S::urn:spo:anon#f86b790997f433fe469ee6d59c76f4a8a9dd4383fb9541d35ef5bb865230b574::" providerId="AD" clId="Web-{666DA163-9E59-C2FC-3245-3BBEF367C4BF}" dt="2023-08-24T11:24:08.228" v="22"/>
          <ac:spMkLst>
            <pc:docMk/>
            <pc:sldMk cId="1147882705" sldId="313"/>
            <ac:spMk id="4" creationId="{07FAB063-C2CE-422C-8EA1-C9A11188E517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6:04.670" v="40"/>
        <pc:sldMkLst>
          <pc:docMk/>
          <pc:sldMk cId="1772474566" sldId="352"/>
        </pc:sld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k cId="1772474566" sldId="352"/>
            <ac:spMk id="2" creationId="{70F7D893-D14D-A787-BAFF-F7BBEF15432D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5:57.576" v="39"/>
        <pc:sldMkLst>
          <pc:docMk/>
          <pc:sldMk cId="1526711988" sldId="353"/>
        </pc:sldMkLst>
        <pc:spChg chg="mod">
          <ac:chgData name="Gastbenutzer" userId="S::urn:spo:anon#f86b790997f433fe469ee6d59c76f4a8a9dd4383fb9541d35ef5bb865230b574::" providerId="AD" clId="Web-{666DA163-9E59-C2FC-3245-3BBEF367C4BF}" dt="2023-08-24T11:25:57.576" v="39"/>
          <ac:spMkLst>
            <pc:docMk/>
            <pc:sldMk cId="1526711988" sldId="353"/>
            <ac:spMk id="2" creationId="{70F7D893-D14D-A787-BAFF-F7BBEF15432D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6:04.670" v="40"/>
        <pc:sldMkLst>
          <pc:docMk/>
          <pc:sldMk cId="1447488647" sldId="355"/>
        </pc:sld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k cId="1447488647" sldId="355"/>
            <ac:spMk id="2" creationId="{6EA0BBDB-97D5-B4BC-6ECE-3B988089FC4B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6:04.670" v="40"/>
        <pc:sldMkLst>
          <pc:docMk/>
          <pc:sldMk cId="469149093" sldId="356"/>
        </pc:sld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k cId="469149093" sldId="356"/>
            <ac:spMk id="2" creationId="{6EA0BBDB-97D5-B4BC-6ECE-3B988089FC4B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6:04.670" v="40"/>
        <pc:sldMkLst>
          <pc:docMk/>
          <pc:sldMk cId="1834169685" sldId="357"/>
        </pc:sld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k cId="1834169685" sldId="357"/>
            <ac:spMk id="2" creationId="{63A608D2-949A-11E9-7FAC-8D0E929E235E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6:04.670" v="40"/>
        <pc:sldMkLst>
          <pc:docMk/>
          <pc:sldMk cId="3029950242" sldId="360"/>
        </pc:sld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k cId="3029950242" sldId="360"/>
            <ac:spMk id="2" creationId="{70F7D893-D14D-A787-BAFF-F7BBEF15432D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6:04.670" v="40"/>
        <pc:sldMkLst>
          <pc:docMk/>
          <pc:sldMk cId="484200453" sldId="361"/>
        </pc:sld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k cId="484200453" sldId="361"/>
            <ac:spMk id="2" creationId="{70F7D893-D14D-A787-BAFF-F7BBEF15432D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6:04.670" v="40"/>
        <pc:sldMkLst>
          <pc:docMk/>
          <pc:sldMk cId="2283642869" sldId="362"/>
        </pc:sld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k cId="2283642869" sldId="362"/>
            <ac:spMk id="2" creationId="{70F7D893-D14D-A787-BAFF-F7BBEF15432D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6:04.670" v="40"/>
        <pc:sldMkLst>
          <pc:docMk/>
          <pc:sldMk cId="4260655237" sldId="363"/>
        </pc:sld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k cId="4260655237" sldId="363"/>
            <ac:spMk id="2" creationId="{63A608D2-949A-11E9-7FAC-8D0E929E235E}"/>
          </ac:spMkLst>
        </pc:spChg>
      </pc:sldChg>
      <pc:sldChg chg="modSp">
        <pc:chgData name="Gastbenutzer" userId="S::urn:spo:anon#f86b790997f433fe469ee6d59c76f4a8a9dd4383fb9541d35ef5bb865230b574::" providerId="AD" clId="Web-{666DA163-9E59-C2FC-3245-3BBEF367C4BF}" dt="2023-08-24T11:26:04.670" v="40"/>
        <pc:sldMkLst>
          <pc:docMk/>
          <pc:sldMk cId="2242288096" sldId="364"/>
        </pc:sld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k cId="2242288096" sldId="364"/>
            <ac:spMk id="2" creationId="{6EA0BBDB-97D5-B4BC-6ECE-3B988089FC4B}"/>
          </ac:spMkLst>
        </pc:spChg>
      </pc:sldChg>
      <pc:sldMasterChg chg="modSp mod modSldLayout">
        <pc:chgData name="Gastbenutzer" userId="S::urn:spo:anon#f86b790997f433fe469ee6d59c76f4a8a9dd4383fb9541d35ef5bb865230b574::" providerId="AD" clId="Web-{666DA163-9E59-C2FC-3245-3BBEF367C4BF}" dt="2023-08-24T11:26:08.170" v="46"/>
        <pc:sldMasterMkLst>
          <pc:docMk/>
          <pc:sldMasterMk cId="3345050395" sldId="2147483660"/>
        </pc:sldMaster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Gastbenutzer" userId="S::urn:spo:anon#f86b790997f433fe469ee6d59c76f4a8a9dd4383fb9541d35ef5bb865230b574::" providerId="AD" clId="Web-{666DA163-9E59-C2FC-3245-3BBEF367C4BF}" dt="2023-08-24T11:26:08.170" v="46"/>
        <pc:sldMasterMkLst>
          <pc:docMk/>
          <pc:sldMasterMk cId="391508935" sldId="2147483675"/>
        </pc:sldMasterMkLst>
        <pc:spChg chg="mod">
          <ac:chgData name="Gastbenutzer" userId="S::urn:spo:anon#f86b790997f433fe469ee6d59c76f4a8a9dd4383fb9541d35ef5bb865230b574::" providerId="AD" clId="Web-{666DA163-9E59-C2FC-3245-3BBEF367C4BF}" dt="2023-08-24T11:26:04.670" v="40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666DA163-9E59-C2FC-3245-3BBEF367C4BF}" dt="2023-08-24T11:26:08.170" v="46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Gastbenutzer" userId="S::urn:spo:anon#f86b790997f433fe469ee6d59c76f4a8a9dd4383fb9541d35ef5bb865230b574::" providerId="AD" clId="Web-{666DA163-9E59-C2FC-3245-3BBEF367C4BF}" dt="2023-08-24T11:26:04.670" v="40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3DF20985-A173-4A1A-93F8-0B29B8FE2E3D}"/>
    <pc:docChg chg="undo redo custSel addSld delSld modSld sldOrd modMainMaster">
      <pc:chgData name="Noémie Spiller" userId="e4bebb1e-116a-4f15-b3ae-274db878ded7" providerId="ADAL" clId="{3DF20985-A173-4A1A-93F8-0B29B8FE2E3D}" dt="2023-04-27T08:19:51.030" v="5941" actId="20577"/>
      <pc:docMkLst>
        <pc:docMk/>
      </pc:docMkLst>
      <pc:sldChg chg="del">
        <pc:chgData name="Noémie Spiller" userId="e4bebb1e-116a-4f15-b3ae-274db878ded7" providerId="ADAL" clId="{3DF20985-A173-4A1A-93F8-0B29B8FE2E3D}" dt="2023-04-12T16:24:44.342" v="97" actId="2696"/>
        <pc:sldMkLst>
          <pc:docMk/>
          <pc:sldMk cId="1256800844" sldId="257"/>
        </pc:sldMkLst>
      </pc:sldChg>
      <pc:sldChg chg="del">
        <pc:chgData name="Noémie Spiller" userId="e4bebb1e-116a-4f15-b3ae-274db878ded7" providerId="ADAL" clId="{3DF20985-A173-4A1A-93F8-0B29B8FE2E3D}" dt="2023-04-12T18:05:38.152" v="1359" actId="47"/>
        <pc:sldMkLst>
          <pc:docMk/>
          <pc:sldMk cId="406113652" sldId="311"/>
        </pc:sldMkLst>
      </pc:sldChg>
      <pc:sldChg chg="del">
        <pc:chgData name="Noémie Spiller" userId="e4bebb1e-116a-4f15-b3ae-274db878ded7" providerId="ADAL" clId="{3DF20985-A173-4A1A-93F8-0B29B8FE2E3D}" dt="2023-04-12T18:04:24.636" v="1305" actId="47"/>
        <pc:sldMkLst>
          <pc:docMk/>
          <pc:sldMk cId="907611946" sldId="312"/>
        </pc:sldMkLst>
      </pc:sldChg>
      <pc:sldChg chg="addSp delSp modSp new mod">
        <pc:chgData name="Noémie Spiller" userId="e4bebb1e-116a-4f15-b3ae-274db878ded7" providerId="ADAL" clId="{3DF20985-A173-4A1A-93F8-0B29B8FE2E3D}" dt="2023-04-12T16:24:27.900" v="96" actId="26606"/>
        <pc:sldMkLst>
          <pc:docMk/>
          <pc:sldMk cId="1147882705" sldId="313"/>
        </pc:sldMkLst>
        <pc:spChg chg="add 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2" creationId="{01F819C9-5EDD-EB84-6979-AFFB33B17AEC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4" creationId="{07FAB063-C2CE-422C-8EA1-C9A11188E517}"/>
          </ac:spMkLst>
        </pc:spChg>
        <pc:spChg chg="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5" creationId="{0CFAC4E2-7CDE-5011-30A3-775909A27C4E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6" creationId="{E951BD73-D5F6-0B09-A8BA-E62541E6B39D}"/>
          </ac:spMkLst>
        </pc:spChg>
        <pc:spChg chg="ad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11" creationId="{A2557A4F-D56E-E3AA-E921-BE92767066E1}"/>
          </ac:spMkLst>
        </pc:spChg>
        <pc:picChg chg="add del mod">
          <ac:chgData name="Noémie Spiller" userId="e4bebb1e-116a-4f15-b3ae-274db878ded7" providerId="ADAL" clId="{3DF20985-A173-4A1A-93F8-0B29B8FE2E3D}" dt="2023-04-12T16:24:03.538" v="93"/>
          <ac:picMkLst>
            <pc:docMk/>
            <pc:sldMk cId="1147882705" sldId="313"/>
            <ac:picMk id="8" creationId="{5946F5A8-A30B-4E9D-CF3B-F98B739FC32E}"/>
          </ac:picMkLst>
        </pc:picChg>
        <pc:picChg chg="add">
          <ac:chgData name="Noémie Spiller" userId="e4bebb1e-116a-4f15-b3ae-274db878ded7" providerId="ADAL" clId="{3DF20985-A173-4A1A-93F8-0B29B8FE2E3D}" dt="2023-04-12T16:24:27.900" v="96" actId="26606"/>
          <ac:picMkLst>
            <pc:docMk/>
            <pc:sldMk cId="1147882705" sldId="313"/>
            <ac:picMk id="9" creationId="{B5A32658-6C3F-14BC-A00F-1B711F34F940}"/>
          </ac:picMkLst>
        </pc:picChg>
        <pc:picChg chg="add del mod">
          <ac:chgData name="Noémie Spiller" userId="e4bebb1e-116a-4f15-b3ae-274db878ded7" providerId="ADAL" clId="{3DF20985-A173-4A1A-93F8-0B29B8FE2E3D}" dt="2023-04-12T16:24:02.720" v="91"/>
          <ac:picMkLst>
            <pc:docMk/>
            <pc:sldMk cId="1147882705" sldId="313"/>
            <ac:picMk id="10" creationId="{DD985534-0D8E-3FFB-2EC2-CC749DFD78DF}"/>
          </ac:picMkLst>
        </pc:picChg>
        <pc:picChg chg="add del mod">
          <ac:chgData name="Noémie Spiller" userId="e4bebb1e-116a-4f15-b3ae-274db878ded7" providerId="ADAL" clId="{3DF20985-A173-4A1A-93F8-0B29B8FE2E3D}" dt="2023-04-12T16:24:14.256" v="95"/>
          <ac:picMkLst>
            <pc:docMk/>
            <pc:sldMk cId="1147882705" sldId="313"/>
            <ac:picMk id="12" creationId="{D5788BA9-52A1-DD6B-A196-69A384DF5F36}"/>
          </ac:picMkLst>
        </pc:picChg>
      </pc:sldChg>
      <pc:sldChg chg="modSp new mod">
        <pc:chgData name="Noémie Spiller" userId="e4bebb1e-116a-4f15-b3ae-274db878ded7" providerId="ADAL" clId="{3DF20985-A173-4A1A-93F8-0B29B8FE2E3D}" dt="2023-04-12T16:25:45.104" v="143" actId="20577"/>
        <pc:sldMkLst>
          <pc:docMk/>
          <pc:sldMk cId="1158767243" sldId="314"/>
        </pc:sldMkLst>
        <pc:spChg chg="mod">
          <ac:chgData name="Noémie Spiller" userId="e4bebb1e-116a-4f15-b3ae-274db878ded7" providerId="ADAL" clId="{3DF20985-A173-4A1A-93F8-0B29B8FE2E3D}" dt="2023-04-12T16:25:24.919" v="110" actId="20577"/>
          <ac:spMkLst>
            <pc:docMk/>
            <pc:sldMk cId="1158767243" sldId="314"/>
            <ac:spMk id="4" creationId="{4B399DF5-66E5-CFBC-535F-83DF76F4D20F}"/>
          </ac:spMkLst>
        </pc:spChg>
        <pc:spChg chg="mod">
          <ac:chgData name="Noémie Spiller" userId="e4bebb1e-116a-4f15-b3ae-274db878ded7" providerId="ADAL" clId="{3DF20985-A173-4A1A-93F8-0B29B8FE2E3D}" dt="2023-04-12T16:25:45.104" v="143" actId="20577"/>
          <ac:spMkLst>
            <pc:docMk/>
            <pc:sldMk cId="1158767243" sldId="314"/>
            <ac:spMk id="5" creationId="{39AAF388-09D8-4AF3-5688-30B23FB9B773}"/>
          </ac:spMkLst>
        </pc:spChg>
      </pc:sldChg>
      <pc:sldChg chg="addSp delSp modSp new del mod modMedia modClrScheme delAnim chgLayout">
        <pc:chgData name="Noémie Spiller" userId="e4bebb1e-116a-4f15-b3ae-274db878ded7" providerId="ADAL" clId="{3DF20985-A173-4A1A-93F8-0B29B8FE2E3D}" dt="2023-04-12T16:33:14.664" v="343" actId="47"/>
        <pc:sldMkLst>
          <pc:docMk/>
          <pc:sldMk cId="183176649" sldId="315"/>
        </pc:sldMkLst>
        <pc:spChg chg="mod or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2" creationId="{F4A07EA9-B0A5-9426-3E71-2F33F9365C34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3" creationId="{EA209DFA-1BE6-AB55-EC98-3CFB53679372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4" creationId="{5397CE49-1C1B-60FA-6E48-86BD4734FC7E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5" creationId="{B63F8B4C-8220-C18F-D969-394922B9357A}"/>
          </ac:spMkLst>
        </pc:spChg>
        <pc:picChg chg="add del mod">
          <ac:chgData name="Noémie Spiller" userId="e4bebb1e-116a-4f15-b3ae-274db878ded7" providerId="ADAL" clId="{3DF20985-A173-4A1A-93F8-0B29B8FE2E3D}" dt="2023-04-12T16:29:49.229" v="259" actId="478"/>
          <ac:picMkLst>
            <pc:docMk/>
            <pc:sldMk cId="183176649" sldId="315"/>
            <ac:picMk id="7" creationId="{6A713F32-D915-FCA1-83D9-10BDF96BCD4A}"/>
          </ac:picMkLst>
        </pc:picChg>
      </pc:sldChg>
      <pc:sldChg chg="addSp delSp modSp new del mod">
        <pc:chgData name="Noémie Spiller" userId="e4bebb1e-116a-4f15-b3ae-274db878ded7" providerId="ADAL" clId="{3DF20985-A173-4A1A-93F8-0B29B8FE2E3D}" dt="2023-04-12T16:33:07.798" v="342" actId="47"/>
        <pc:sldMkLst>
          <pc:docMk/>
          <pc:sldMk cId="3898957765" sldId="316"/>
        </pc:sldMkLst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2" creationId="{B8803887-7FF7-F152-2CAD-053C3AE2AEAB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3" creationId="{7F19C275-A91D-CD0A-45F3-62A981F7781A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4" creationId="{4DA4FA2D-290A-26D9-BCEC-AB09AB478104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5" creationId="{A8CF8278-FC43-3AB7-9770-87AFC68F802B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6" creationId="{F1D7289E-2DAE-F754-8593-2B2361E96EA9}"/>
          </ac:spMkLst>
        </pc:spChg>
        <pc:spChg chg="add mod">
          <ac:chgData name="Noémie Spiller" userId="e4bebb1e-116a-4f15-b3ae-274db878ded7" providerId="ADAL" clId="{3DF20985-A173-4A1A-93F8-0B29B8FE2E3D}" dt="2023-04-12T16:30:25.095" v="284" actId="20577"/>
          <ac:spMkLst>
            <pc:docMk/>
            <pc:sldMk cId="3898957765" sldId="316"/>
            <ac:spMk id="12" creationId="{7FB9F33D-D3CB-E7F9-3557-5D030F7A3B37}"/>
          </ac:spMkLst>
        </pc:spChg>
        <pc:spChg chg="ad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14" creationId="{240BA178-4D7A-C451-A5C3-BA0B41164593}"/>
          </ac:spMkLst>
        </pc:spChg>
        <pc:picChg chg="add">
          <ac:chgData name="Noémie Spiller" userId="e4bebb1e-116a-4f15-b3ae-274db878ded7" providerId="ADAL" clId="{3DF20985-A173-4A1A-93F8-0B29B8FE2E3D}" dt="2023-04-12T16:30:04.934" v="260" actId="26606"/>
          <ac:picMkLst>
            <pc:docMk/>
            <pc:sldMk cId="3898957765" sldId="316"/>
            <ac:picMk id="8" creationId="{47206093-5766-DD0B-44BC-EA3F30E129C0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6:34:42.593" v="351" actId="5793"/>
        <pc:sldMkLst>
          <pc:docMk/>
          <pc:sldMk cId="1247741922" sldId="317"/>
        </pc:sldMkLst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2" creationId="{1051DEB1-C5BD-390B-C836-43007E463354}"/>
          </ac:spMkLst>
        </pc:spChg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3" creationId="{C7C4ECF3-A9A4-5E06-B677-63D13CB94AAE}"/>
          </ac:spMkLst>
        </pc:spChg>
        <pc:spChg chg="mod ord">
          <ac:chgData name="Noémie Spiller" userId="e4bebb1e-116a-4f15-b3ae-274db878ded7" providerId="ADAL" clId="{3DF20985-A173-4A1A-93F8-0B29B8FE2E3D}" dt="2023-04-12T16:33:32.352" v="347" actId="5793"/>
          <ac:spMkLst>
            <pc:docMk/>
            <pc:sldMk cId="1247741922" sldId="317"/>
            <ac:spMk id="4" creationId="{D6F02E3B-3FF4-F76E-AFB0-3BE17CA5A591}"/>
          </ac:spMkLst>
        </pc:spChg>
        <pc:spChg chg="del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5" creationId="{5C123CA3-097C-7731-3F7C-E6185FB0E70F}"/>
          </ac:spMkLst>
        </pc:spChg>
        <pc:picChg chg="add">
          <ac:chgData name="Noémie Spiller" userId="e4bebb1e-116a-4f15-b3ae-274db878ded7" providerId="ADAL" clId="{3DF20985-A173-4A1A-93F8-0B29B8FE2E3D}" dt="2023-04-12T16:32:17.008" v="341" actId="26606"/>
          <ac:picMkLst>
            <pc:docMk/>
            <pc:sldMk cId="1247741922" sldId="317"/>
            <ac:picMk id="7" creationId="{EE418CF9-826C-85E5-FE49-065AA4DA6718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7:10:39.637" v="580" actId="26606"/>
        <pc:sldMkLst>
          <pc:docMk/>
          <pc:sldMk cId="1679769906" sldId="318"/>
        </pc:sldMkLst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2" creationId="{CA2D53DE-98E7-7363-39E2-1BB4D946863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3" creationId="{4613BE1C-9CC8-E9EF-9A72-086A7F1A02C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4" creationId="{C56A84B7-7311-6878-D448-E5B71B0A07B6}"/>
          </ac:spMkLst>
        </pc:spChg>
        <pc:spChg chg="add del mod ord">
          <ac:chgData name="Noémie Spiller" userId="e4bebb1e-116a-4f15-b3ae-274db878ded7" providerId="ADAL" clId="{3DF20985-A173-4A1A-93F8-0B29B8FE2E3D}" dt="2023-04-12T17:06:09.342" v="483"/>
          <ac:spMkLst>
            <pc:docMk/>
            <pc:sldMk cId="1679769906" sldId="318"/>
            <ac:spMk id="5" creationId="{23B57550-39D1-BD7C-B756-5C3B78384E39}"/>
          </ac:spMkLst>
        </pc:spChg>
        <pc:spChg chg="add del">
          <ac:chgData name="Noémie Spiller" userId="e4bebb1e-116a-4f15-b3ae-274db878ded7" providerId="ADAL" clId="{3DF20985-A173-4A1A-93F8-0B29B8FE2E3D}" dt="2023-04-12T17:03:38.447" v="468" actId="22"/>
          <ac:spMkLst>
            <pc:docMk/>
            <pc:sldMk cId="1679769906" sldId="318"/>
            <ac:spMk id="8" creationId="{A64BFAF1-94FD-D08F-0863-9858FBC3E9D6}"/>
          </ac:spMkLst>
        </pc:spChg>
        <pc:spChg chg="add del 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1033" creationId="{6B772C21-F80E-CC62-C9F4-5AB2E5739C7F}"/>
          </ac:spMkLst>
        </pc:spChg>
        <pc:graphicFrameChg chg="add del">
          <ac:chgData name="Noémie Spiller" userId="e4bebb1e-116a-4f15-b3ae-274db878ded7" providerId="ADAL" clId="{3DF20985-A173-4A1A-93F8-0B29B8FE2E3D}" dt="2023-04-12T17:04:06.862" v="475" actId="26606"/>
          <ac:graphicFrameMkLst>
            <pc:docMk/>
            <pc:sldMk cId="1679769906" sldId="318"/>
            <ac:graphicFrameMk id="7" creationId="{26F15310-C925-FFA5-0F03-30EEA1A2AD64}"/>
          </ac:graphicFrameMkLst>
        </pc:graphicFrameChg>
        <pc:graphicFrameChg chg="add">
          <ac:chgData name="Noémie Spiller" userId="e4bebb1e-116a-4f15-b3ae-274db878ded7" providerId="ADAL" clId="{3DF20985-A173-4A1A-93F8-0B29B8FE2E3D}" dt="2023-04-12T17:10:39.637" v="580" actId="26606"/>
          <ac:graphicFrameMkLst>
            <pc:docMk/>
            <pc:sldMk cId="1679769906" sldId="318"/>
            <ac:graphicFrameMk id="1035" creationId="{EA7DD395-BD6C-D2D5-D191-96577B4D747D}"/>
          </ac:graphicFrameMkLst>
        </pc:graphicFrameChg>
        <pc:picChg chg="add del mod">
          <ac:chgData name="Noémie Spiller" userId="e4bebb1e-116a-4f15-b3ae-274db878ded7" providerId="ADAL" clId="{3DF20985-A173-4A1A-93F8-0B29B8FE2E3D}" dt="2023-04-12T17:04:06.068" v="474"/>
          <ac:picMkLst>
            <pc:docMk/>
            <pc:sldMk cId="1679769906" sldId="318"/>
            <ac:picMk id="1026" creationId="{C03F9A00-AE3C-2318-87FB-D82F737FAD8E}"/>
          </ac:picMkLst>
        </pc:picChg>
        <pc:picChg chg="add del mod">
          <ac:chgData name="Noémie Spiller" userId="e4bebb1e-116a-4f15-b3ae-274db878ded7" providerId="ADAL" clId="{3DF20985-A173-4A1A-93F8-0B29B8FE2E3D}" dt="2023-04-12T17:06:14.936" v="485" actId="478"/>
          <ac:picMkLst>
            <pc:docMk/>
            <pc:sldMk cId="1679769906" sldId="318"/>
            <ac:picMk id="1028" creationId="{8C74B5D6-CB5B-3A37-5128-92732B83776E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19T11:44:42.370" v="3711" actId="20577"/>
        <pc:sldMkLst>
          <pc:docMk/>
          <pc:sldMk cId="3738248001" sldId="319"/>
        </pc:sldMkLst>
        <pc:spChg chg="mod">
          <ac:chgData name="Noémie Spiller" userId="e4bebb1e-116a-4f15-b3ae-274db878ded7" providerId="ADAL" clId="{3DF20985-A173-4A1A-93F8-0B29B8FE2E3D}" dt="2023-04-12T17:12:28.166" v="613" actId="20577"/>
          <ac:spMkLst>
            <pc:docMk/>
            <pc:sldMk cId="3738248001" sldId="319"/>
            <ac:spMk id="4" creationId="{7A7702B3-8A90-AF07-7D21-A4CA6804DC08}"/>
          </ac:spMkLst>
        </pc:spChg>
        <pc:spChg chg="mod">
          <ac:chgData name="Noémie Spiller" userId="e4bebb1e-116a-4f15-b3ae-274db878ded7" providerId="ADAL" clId="{3DF20985-A173-4A1A-93F8-0B29B8FE2E3D}" dt="2023-04-18T12:16:18.749" v="1668" actId="20577"/>
          <ac:spMkLst>
            <pc:docMk/>
            <pc:sldMk cId="3738248001" sldId="319"/>
            <ac:spMk id="5" creationId="{EE5C0299-10FD-8767-10C9-F81209058D60}"/>
          </ac:spMkLst>
        </pc:spChg>
        <pc:spChg chg="add del mod">
          <ac:chgData name="Noémie Spiller" userId="e4bebb1e-116a-4f15-b3ae-274db878ded7" providerId="ADAL" clId="{3DF20985-A173-4A1A-93F8-0B29B8FE2E3D}" dt="2023-04-18T12:15:58.395" v="1664" actId="931"/>
          <ac:spMkLst>
            <pc:docMk/>
            <pc:sldMk cId="3738248001" sldId="319"/>
            <ac:spMk id="6" creationId="{E2F1A081-1F44-A8E1-3DB9-D10CF5B47A05}"/>
          </ac:spMkLst>
        </pc:spChg>
        <pc:spChg chg="del">
          <ac:chgData name="Noémie Spiller" userId="e4bebb1e-116a-4f15-b3ae-274db878ded7" providerId="ADAL" clId="{3DF20985-A173-4A1A-93F8-0B29B8FE2E3D}" dt="2023-04-18T12:16:05.100" v="1665" actId="931"/>
          <ac:spMkLst>
            <pc:docMk/>
            <pc:sldMk cId="3738248001" sldId="319"/>
            <ac:spMk id="7" creationId="{844019B8-AF85-F2F3-34FB-23A0334805E9}"/>
          </ac:spMkLst>
        </pc:spChg>
        <pc:spChg chg="add del">
          <ac:chgData name="Noémie Spiller" userId="e4bebb1e-116a-4f15-b3ae-274db878ded7" providerId="ADAL" clId="{3DF20985-A173-4A1A-93F8-0B29B8FE2E3D}" dt="2023-04-18T12:15:49.113" v="1661" actId="931"/>
          <ac:spMkLst>
            <pc:docMk/>
            <pc:sldMk cId="3738248001" sldId="319"/>
            <ac:spMk id="8" creationId="{52F2C750-AB6B-A983-860A-1AA10C122DEB}"/>
          </ac:spMkLst>
        </pc:spChg>
        <pc:spChg chg="add mod">
          <ac:chgData name="Noémie Spiller" userId="e4bebb1e-116a-4f15-b3ae-274db878ded7" providerId="ADAL" clId="{3DF20985-A173-4A1A-93F8-0B29B8FE2E3D}" dt="2023-04-18T12:26:43.202" v="1751" actId="207"/>
          <ac:spMkLst>
            <pc:docMk/>
            <pc:sldMk cId="3738248001" sldId="319"/>
            <ac:spMk id="19" creationId="{4BA544E7-EE2F-8D32-39EC-558FC9C6936D}"/>
          </ac:spMkLst>
        </pc:spChg>
        <pc:spChg chg="add mod">
          <ac:chgData name="Noémie Spiller" userId="e4bebb1e-116a-4f15-b3ae-274db878ded7" providerId="ADAL" clId="{3DF20985-A173-4A1A-93F8-0B29B8FE2E3D}" dt="2023-04-18T12:28:52.596" v="1764" actId="1076"/>
          <ac:spMkLst>
            <pc:docMk/>
            <pc:sldMk cId="3738248001" sldId="319"/>
            <ac:spMk id="20" creationId="{A04929C7-A84E-F1B8-F68F-14B4EFFC0B07}"/>
          </ac:spMkLst>
        </pc:spChg>
        <pc:spChg chg="add mod">
          <ac:chgData name="Noémie Spiller" userId="e4bebb1e-116a-4f15-b3ae-274db878ded7" providerId="ADAL" clId="{3DF20985-A173-4A1A-93F8-0B29B8FE2E3D}" dt="2023-04-18T12:28:34.485" v="1763"/>
          <ac:spMkLst>
            <pc:docMk/>
            <pc:sldMk cId="3738248001" sldId="319"/>
            <ac:spMk id="21" creationId="{8AAB9493-EA1A-6B60-2B5D-C8EE669C0B5A}"/>
          </ac:spMkLst>
        </pc:spChg>
        <pc:picChg chg="add del mod">
          <ac:chgData name="Noémie Spiller" userId="e4bebb1e-116a-4f15-b3ae-274db878ded7" providerId="ADAL" clId="{3DF20985-A173-4A1A-93F8-0B29B8FE2E3D}" dt="2023-04-18T12:14:59.095" v="1655"/>
          <ac:picMkLst>
            <pc:docMk/>
            <pc:sldMk cId="3738248001" sldId="319"/>
            <ac:picMk id="10" creationId="{5434E0A2-6FD6-EC75-AD20-C28A8AC3C642}"/>
          </ac:picMkLst>
        </pc:picChg>
        <pc:picChg chg="add del mod">
          <ac:chgData name="Noémie Spiller" userId="e4bebb1e-116a-4f15-b3ae-274db878ded7" providerId="ADAL" clId="{3DF20985-A173-4A1A-93F8-0B29B8FE2E3D}" dt="2023-04-18T12:15:34.670" v="1660" actId="931"/>
          <ac:picMkLst>
            <pc:docMk/>
            <pc:sldMk cId="3738248001" sldId="319"/>
            <ac:picMk id="12" creationId="{5B0D1824-B40C-4190-BFAA-13BE1F25E149}"/>
          </ac:picMkLst>
        </pc:picChg>
        <pc:picChg chg="add mod">
          <ac:chgData name="Noémie Spiller" userId="e4bebb1e-116a-4f15-b3ae-274db878ded7" providerId="ADAL" clId="{3DF20985-A173-4A1A-93F8-0B29B8FE2E3D}" dt="2023-04-18T12:15:54.207" v="1662" actId="27614"/>
          <ac:picMkLst>
            <pc:docMk/>
            <pc:sldMk cId="3738248001" sldId="319"/>
            <ac:picMk id="14" creationId="{6C15EA2A-CF46-1536-1D40-5358FA399F5B}"/>
          </ac:picMkLst>
        </pc:picChg>
        <pc:picChg chg="add mod">
          <ac:chgData name="Noémie Spiller" userId="e4bebb1e-116a-4f15-b3ae-274db878ded7" providerId="ADAL" clId="{3DF20985-A173-4A1A-93F8-0B29B8FE2E3D}" dt="2023-04-18T12:16:05.103" v="1666" actId="27614"/>
          <ac:picMkLst>
            <pc:docMk/>
            <pc:sldMk cId="3738248001" sldId="319"/>
            <ac:picMk id="16" creationId="{860E0265-797C-39D3-B902-249AA470D75D}"/>
          </ac:picMkLst>
        </pc:picChg>
        <pc:picChg chg="add mod">
          <ac:chgData name="Noémie Spiller" userId="e4bebb1e-116a-4f15-b3ae-274db878ded7" providerId="ADAL" clId="{3DF20985-A173-4A1A-93F8-0B29B8FE2E3D}" dt="2023-04-18T12:16:05.104" v="1667" actId="962"/>
          <ac:picMkLst>
            <pc:docMk/>
            <pc:sldMk cId="3738248001" sldId="319"/>
            <ac:picMk id="18" creationId="{66E66E13-2D49-A1AF-CD65-9756A012F86C}"/>
          </ac:picMkLst>
        </pc:picChg>
      </pc:sldChg>
      <pc:sldChg chg="addSp delSp modSp new mod ord delAnim modAnim modNotesTx">
        <pc:chgData name="Noémie Spiller" userId="e4bebb1e-116a-4f15-b3ae-274db878ded7" providerId="ADAL" clId="{3DF20985-A173-4A1A-93F8-0B29B8FE2E3D}" dt="2023-04-18T13:22:15.813" v="2204"/>
        <pc:sldMkLst>
          <pc:docMk/>
          <pc:sldMk cId="4089228486" sldId="320"/>
        </pc:sldMkLst>
        <pc:spChg chg="mod">
          <ac:chgData name="Noémie Spiller" userId="e4bebb1e-116a-4f15-b3ae-274db878ded7" providerId="ADAL" clId="{3DF20985-A173-4A1A-93F8-0B29B8FE2E3D}" dt="2023-04-18T12:55:18.549" v="1954" actId="1076"/>
          <ac:spMkLst>
            <pc:docMk/>
            <pc:sldMk cId="4089228486" sldId="320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2T17:13:03.939" v="628" actId="20577"/>
          <ac:spMkLst>
            <pc:docMk/>
            <pc:sldMk cId="4089228486" sldId="320"/>
            <ac:spMk id="4" creationId="{5F7D1C74-B814-759D-D0D6-727E733705CB}"/>
          </ac:spMkLst>
        </pc:spChg>
        <pc:spChg chg="del">
          <ac:chgData name="Noémie Spiller" userId="e4bebb1e-116a-4f15-b3ae-274db878ded7" providerId="ADAL" clId="{3DF20985-A173-4A1A-93F8-0B29B8FE2E3D}" dt="2023-04-12T17:19:56.169" v="629" actId="1032"/>
          <ac:spMkLst>
            <pc:docMk/>
            <pc:sldMk cId="4089228486" sldId="320"/>
            <ac:spMk id="5" creationId="{B8008C70-36E3-9994-BAFE-6B2953831348}"/>
          </ac:spMkLst>
        </pc:spChg>
        <pc:spChg chg="add mod ord">
          <ac:chgData name="Noémie Spiller" userId="e4bebb1e-116a-4f15-b3ae-274db878ded7" providerId="ADAL" clId="{3DF20985-A173-4A1A-93F8-0B29B8FE2E3D}" dt="2023-04-18T12:51:29.571" v="1939" actId="1076"/>
          <ac:spMkLst>
            <pc:docMk/>
            <pc:sldMk cId="4089228486" sldId="320"/>
            <ac:spMk id="13" creationId="{EC5E1715-0F9D-7DE6-023B-59F6AC130D25}"/>
          </ac:spMkLst>
        </pc:spChg>
        <pc:spChg chg="add del mod">
          <ac:chgData name="Noémie Spiller" userId="e4bebb1e-116a-4f15-b3ae-274db878ded7" providerId="ADAL" clId="{3DF20985-A173-4A1A-93F8-0B29B8FE2E3D}" dt="2023-04-18T12:58:54.062" v="1967" actId="478"/>
          <ac:spMkLst>
            <pc:docMk/>
            <pc:sldMk cId="4089228486" sldId="320"/>
            <ac:spMk id="16" creationId="{044734BD-60BB-76B5-DB94-F48C8C2BF93E}"/>
          </ac:spMkLst>
        </pc:spChg>
        <pc:spChg chg="add mod">
          <ac:chgData name="Noémie Spiller" userId="e4bebb1e-116a-4f15-b3ae-274db878ded7" providerId="ADAL" clId="{3DF20985-A173-4A1A-93F8-0B29B8FE2E3D}" dt="2023-04-18T13:00:27.395" v="1986" actId="14100"/>
          <ac:spMkLst>
            <pc:docMk/>
            <pc:sldMk cId="4089228486" sldId="320"/>
            <ac:spMk id="20" creationId="{FA564704-CE80-0BA0-4E74-0E920374921C}"/>
          </ac:spMkLst>
        </pc:spChg>
        <pc:spChg chg="add del mod">
          <ac:chgData name="Noémie Spiller" userId="e4bebb1e-116a-4f15-b3ae-274db878ded7" providerId="ADAL" clId="{3DF20985-A173-4A1A-93F8-0B29B8FE2E3D}" dt="2023-04-18T13:00:09.495" v="1979"/>
          <ac:spMkLst>
            <pc:docMk/>
            <pc:sldMk cId="4089228486" sldId="320"/>
            <ac:spMk id="21" creationId="{21F7A9CB-0232-7B88-53CD-5D9680E31C42}"/>
          </ac:spMkLst>
        </pc:spChg>
        <pc:spChg chg="add mod">
          <ac:chgData name="Noémie Spiller" userId="e4bebb1e-116a-4f15-b3ae-274db878ded7" providerId="ADAL" clId="{3DF20985-A173-4A1A-93F8-0B29B8FE2E3D}" dt="2023-04-18T13:02:15.795" v="2002"/>
          <ac:spMkLst>
            <pc:docMk/>
            <pc:sldMk cId="4089228486" sldId="320"/>
            <ac:spMk id="22" creationId="{9D13B7B9-B1C7-0F04-84F4-05A4BEBFB815}"/>
          </ac:spMkLst>
        </pc:spChg>
        <pc:spChg chg="add mod">
          <ac:chgData name="Noémie Spiller" userId="e4bebb1e-116a-4f15-b3ae-274db878ded7" providerId="ADAL" clId="{3DF20985-A173-4A1A-93F8-0B29B8FE2E3D}" dt="2023-04-18T13:02:25.249" v="2007"/>
          <ac:spMkLst>
            <pc:docMk/>
            <pc:sldMk cId="4089228486" sldId="320"/>
            <ac:spMk id="23" creationId="{4A8EA920-4E84-261B-B103-BF98EA593177}"/>
          </ac:spMkLst>
        </pc:spChg>
        <pc:spChg chg="add mod">
          <ac:chgData name="Noémie Spiller" userId="e4bebb1e-116a-4f15-b3ae-274db878ded7" providerId="ADAL" clId="{3DF20985-A173-4A1A-93F8-0B29B8FE2E3D}" dt="2023-04-18T13:02:01.667" v="1999"/>
          <ac:spMkLst>
            <pc:docMk/>
            <pc:sldMk cId="4089228486" sldId="320"/>
            <ac:spMk id="24" creationId="{534596BD-E8CB-546C-5ACF-F0399F423437}"/>
          </ac:spMkLst>
        </pc:spChg>
        <pc:graphicFrameChg chg="add mod modGraphic">
          <ac:chgData name="Noémie Spiller" userId="e4bebb1e-116a-4f15-b3ae-274db878ded7" providerId="ADAL" clId="{3DF20985-A173-4A1A-93F8-0B29B8FE2E3D}" dt="2023-04-18T12:54:38.548" v="1953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18T12:34:13.507" v="1796"/>
          <ac:graphicFrameMkLst>
            <pc:docMk/>
            <pc:sldMk cId="4089228486" sldId="320"/>
            <ac:graphicFrameMk id="75" creationId="{E699211F-4815-1871-35EA-752C5BDA838A}"/>
          </ac:graphicFrameMkLst>
        </pc:graphicFrameChg>
        <pc:picChg chg="add del mod">
          <ac:chgData name="Noémie Spiller" userId="e4bebb1e-116a-4f15-b3ae-274db878ded7" providerId="ADAL" clId="{3DF20985-A173-4A1A-93F8-0B29B8FE2E3D}" dt="2023-04-18T12:31:11.898" v="1767"/>
          <ac:picMkLst>
            <pc:docMk/>
            <pc:sldMk cId="4089228486" sldId="320"/>
            <ac:picMk id="6" creationId="{0D563426-F98D-0B43-551A-C82FF13E79F8}"/>
          </ac:picMkLst>
        </pc:picChg>
        <pc:picChg chg="add mod ord">
          <ac:chgData name="Noémie Spiller" userId="e4bebb1e-116a-4f15-b3ae-274db878ded7" providerId="ADAL" clId="{3DF20985-A173-4A1A-93F8-0B29B8FE2E3D}" dt="2023-04-18T12:33:43.114" v="1789" actId="1076"/>
          <ac:picMkLst>
            <pc:docMk/>
            <pc:sldMk cId="4089228486" sldId="320"/>
            <ac:picMk id="9" creationId="{2F7E03B4-0274-1EC9-7428-3C4DE11D69C4}"/>
          </ac:picMkLst>
        </pc:picChg>
        <pc:picChg chg="add mod ord">
          <ac:chgData name="Noémie Spiller" userId="e4bebb1e-116a-4f15-b3ae-274db878ded7" providerId="ADAL" clId="{3DF20985-A173-4A1A-93F8-0B29B8FE2E3D}" dt="2023-04-18T12:35:11.222" v="1806" actId="1076"/>
          <ac:picMkLst>
            <pc:docMk/>
            <pc:sldMk cId="4089228486" sldId="320"/>
            <ac:picMk id="11" creationId="{8DA043D3-A58E-EA9D-D32C-3C05C65D2BCB}"/>
          </ac:picMkLst>
        </pc:picChg>
        <pc:picChg chg="add mod ord">
          <ac:chgData name="Noémie Spiller" userId="e4bebb1e-116a-4f15-b3ae-274db878ded7" providerId="ADAL" clId="{3DF20985-A173-4A1A-93F8-0B29B8FE2E3D}" dt="2023-04-18T12:49:40.218" v="1938" actId="167"/>
          <ac:picMkLst>
            <pc:docMk/>
            <pc:sldMk cId="4089228486" sldId="320"/>
            <ac:picMk id="12" creationId="{62F23469-0F15-000A-B223-8B5DBF85CB66}"/>
          </ac:picMkLst>
        </pc:picChg>
        <pc:picChg chg="add mod ord">
          <ac:chgData name="Noémie Spiller" userId="e4bebb1e-116a-4f15-b3ae-274db878ded7" providerId="ADAL" clId="{3DF20985-A173-4A1A-93F8-0B29B8FE2E3D}" dt="2023-04-18T12:52:07.668" v="1948" actId="1076"/>
          <ac:picMkLst>
            <pc:docMk/>
            <pc:sldMk cId="4089228486" sldId="320"/>
            <ac:picMk id="15" creationId="{BAF0E8EF-3F50-8454-3076-734EE0D1A338}"/>
          </ac:picMkLst>
        </pc:picChg>
        <pc:picChg chg="add del mod">
          <ac:chgData name="Noémie Spiller" userId="e4bebb1e-116a-4f15-b3ae-274db878ded7" providerId="ADAL" clId="{3DF20985-A173-4A1A-93F8-0B29B8FE2E3D}" dt="2023-04-18T12:56:51.533" v="1965" actId="21"/>
          <ac:picMkLst>
            <pc:docMk/>
            <pc:sldMk cId="4089228486" sldId="320"/>
            <ac:picMk id="17" creationId="{58A23629-B46F-73FD-6395-F9713FC3FA5E}"/>
          </ac:picMkLst>
        </pc:picChg>
        <pc:picChg chg="add mod ord">
          <ac:chgData name="Noémie Spiller" userId="e4bebb1e-116a-4f15-b3ae-274db878ded7" providerId="ADAL" clId="{3DF20985-A173-4A1A-93F8-0B29B8FE2E3D}" dt="2023-04-18T12:59:46.630" v="1976" actId="1076"/>
          <ac:picMkLst>
            <pc:docMk/>
            <pc:sldMk cId="4089228486" sldId="320"/>
            <ac:picMk id="19" creationId="{EC1E7A96-D521-FD1C-4269-B0F13CDB1524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19T11:06:24.190" v="3279"/>
        <pc:sldMkLst>
          <pc:docMk/>
          <pc:sldMk cId="912758139" sldId="321"/>
        </pc:sldMkLst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3DF20985-A173-4A1A-93F8-0B29B8FE2E3D}" dt="2023-04-12T17:58:51.637" v="1091" actId="20577"/>
          <ac:spMkLst>
            <pc:docMk/>
            <pc:sldMk cId="912758139" sldId="321"/>
            <ac:spMk id="4" creationId="{79114A4D-AFC4-AE7A-04F0-57A33A93A49D}"/>
          </ac:spMkLst>
        </pc:spChg>
        <pc:spChg chg="del">
          <ac:chgData name="Noémie Spiller" userId="e4bebb1e-116a-4f15-b3ae-274db878ded7" providerId="ADAL" clId="{3DF20985-A173-4A1A-93F8-0B29B8FE2E3D}" dt="2023-04-12T17:55:57.806" v="982" actId="1032"/>
          <ac:spMkLst>
            <pc:docMk/>
            <pc:sldMk cId="912758139" sldId="321"/>
            <ac:spMk id="5" creationId="{A0886D33-BAB7-3FEA-8CE0-4F5C7B41E180}"/>
          </ac:spMkLst>
        </pc:spChg>
        <pc:spChg chg="add mod">
          <ac:chgData name="Noémie Spiller" userId="e4bebb1e-116a-4f15-b3ae-274db878ded7" providerId="ADAL" clId="{3DF20985-A173-4A1A-93F8-0B29B8FE2E3D}" dt="2023-04-19T10:28:20.171" v="2901" actId="1076"/>
          <ac:spMkLst>
            <pc:docMk/>
            <pc:sldMk cId="912758139" sldId="321"/>
            <ac:spMk id="5" creationId="{E8653F41-EAC7-33A3-289F-06760D8524DE}"/>
          </ac:spMkLst>
        </pc:spChg>
        <pc:spChg chg="add mod">
          <ac:chgData name="Noémie Spiller" userId="e4bebb1e-116a-4f15-b3ae-274db878ded7" providerId="ADAL" clId="{3DF20985-A173-4A1A-93F8-0B29B8FE2E3D}" dt="2023-04-19T10:27:49.835" v="2899" actId="1582"/>
          <ac:spMkLst>
            <pc:docMk/>
            <pc:sldMk cId="912758139" sldId="321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11" creationId="{A3480F4D-3DB8-9906-AA1A-FA0785AB1AC3}"/>
          </ac:spMkLst>
        </pc:spChg>
        <pc:spChg chg="add mod">
          <ac:chgData name="Noémie Spiller" userId="e4bebb1e-116a-4f15-b3ae-274db878ded7" providerId="ADAL" clId="{3DF20985-A173-4A1A-93F8-0B29B8FE2E3D}" dt="2023-04-19T10:47:28.540" v="2931" actId="1076"/>
          <ac:spMkLst>
            <pc:docMk/>
            <pc:sldMk cId="912758139" sldId="321"/>
            <ac:spMk id="15" creationId="{4DD84630-59F0-4E08-CD07-31452E05BE12}"/>
          </ac:spMkLst>
        </pc:spChg>
        <pc:spChg chg="add mod">
          <ac:chgData name="Noémie Spiller" userId="e4bebb1e-116a-4f15-b3ae-274db878ded7" providerId="ADAL" clId="{3DF20985-A173-4A1A-93F8-0B29B8FE2E3D}" dt="2023-04-19T10:46:42.623" v="2920" actId="14100"/>
          <ac:spMkLst>
            <pc:docMk/>
            <pc:sldMk cId="912758139" sldId="321"/>
            <ac:spMk id="16" creationId="{A7513582-2032-66C7-6F83-32C7C5F91ADF}"/>
          </ac:spMkLst>
        </pc:spChg>
        <pc:graphicFrameChg chg="add mod modGraphic">
          <ac:chgData name="Noémie Spiller" userId="e4bebb1e-116a-4f15-b3ae-274db878ded7" providerId="ADAL" clId="{3DF20985-A173-4A1A-93F8-0B29B8FE2E3D}" dt="2023-04-18T14:17:22.239" v="2750" actId="14100"/>
          <ac:graphicFrameMkLst>
            <pc:docMk/>
            <pc:sldMk cId="912758139" sldId="321"/>
            <ac:graphicFrameMk id="6" creationId="{92990882-C9C6-F33C-21AA-B457C4400502}"/>
          </ac:graphicFrameMkLst>
        </pc:graphicFrameChg>
        <pc:picChg chg="add del mod">
          <ac:chgData name="Noémie Spiller" userId="e4bebb1e-116a-4f15-b3ae-274db878ded7" providerId="ADAL" clId="{3DF20985-A173-4A1A-93F8-0B29B8FE2E3D}" dt="2023-04-19T10:44:26.407" v="2907" actId="478"/>
          <ac:picMkLst>
            <pc:docMk/>
            <pc:sldMk cId="912758139" sldId="321"/>
            <ac:picMk id="9" creationId="{1DA3AC8B-4B45-4366-55A1-1602B0502333}"/>
          </ac:picMkLst>
        </pc:picChg>
        <pc:picChg chg="add mod">
          <ac:chgData name="Noémie Spiller" userId="e4bebb1e-116a-4f15-b3ae-274db878ded7" providerId="ADAL" clId="{3DF20985-A173-4A1A-93F8-0B29B8FE2E3D}" dt="2023-04-19T10:47:04.168" v="2927" actId="688"/>
          <ac:picMkLst>
            <pc:docMk/>
            <pc:sldMk cId="912758139" sldId="321"/>
            <ac:picMk id="12" creationId="{835BFF2F-96C2-F7B1-C20A-8F926E3BB6BB}"/>
          </ac:picMkLst>
        </pc:picChg>
        <pc:picChg chg="add mod">
          <ac:chgData name="Noémie Spiller" userId="e4bebb1e-116a-4f15-b3ae-274db878ded7" providerId="ADAL" clId="{3DF20985-A173-4A1A-93F8-0B29B8FE2E3D}" dt="2023-04-19T10:46:15.906" v="2915" actId="1076"/>
          <ac:picMkLst>
            <pc:docMk/>
            <pc:sldMk cId="912758139" sldId="321"/>
            <ac:picMk id="14" creationId="{212722A4-5400-DE8F-0A95-3A65E5D08E98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26T07:34:56.742" v="5784" actId="20577"/>
        <pc:sldMkLst>
          <pc:docMk/>
          <pc:sldMk cId="3570777704" sldId="322"/>
        </pc:sldMkLst>
        <pc:spChg chg="mod">
          <ac:chgData name="Noémie Spiller" userId="e4bebb1e-116a-4f15-b3ae-274db878ded7" providerId="ADAL" clId="{3DF20985-A173-4A1A-93F8-0B29B8FE2E3D}" dt="2023-04-26T07:28:26.851" v="5484" actId="20577"/>
          <ac:spMkLst>
            <pc:docMk/>
            <pc:sldMk cId="3570777704" sldId="322"/>
            <ac:spMk id="4" creationId="{B905D132-4FC1-2EA8-B70C-E67930A20090}"/>
          </ac:spMkLst>
        </pc:spChg>
        <pc:spChg chg="mod">
          <ac:chgData name="Noémie Spiller" userId="e4bebb1e-116a-4f15-b3ae-274db878ded7" providerId="ADAL" clId="{3DF20985-A173-4A1A-93F8-0B29B8FE2E3D}" dt="2023-04-26T07:34:05.129" v="5734" actId="14100"/>
          <ac:spMkLst>
            <pc:docMk/>
            <pc:sldMk cId="3570777704" sldId="322"/>
            <ac:spMk id="5" creationId="{9BCA0F78-A7E0-7A11-7807-3718CD22388E}"/>
          </ac:spMkLst>
        </pc:spChg>
        <pc:spChg chg="del">
          <ac:chgData name="Noémie Spiller" userId="e4bebb1e-116a-4f15-b3ae-274db878ded7" providerId="ADAL" clId="{3DF20985-A173-4A1A-93F8-0B29B8FE2E3D}" dt="2023-04-26T07:27:13.496" v="5364"/>
          <ac:spMkLst>
            <pc:docMk/>
            <pc:sldMk cId="3570777704" sldId="322"/>
            <ac:spMk id="6" creationId="{13D54AE4-86A7-1CEC-127D-27BAD4C282B3}"/>
          </ac:spMkLst>
        </pc:spChg>
        <pc:spChg chg="add mod">
          <ac:chgData name="Noémie Spiller" userId="e4bebb1e-116a-4f15-b3ae-274db878ded7" providerId="ADAL" clId="{3DF20985-A173-4A1A-93F8-0B29B8FE2E3D}" dt="2023-04-26T07:34:20.570" v="5735" actId="14100"/>
          <ac:spMkLst>
            <pc:docMk/>
            <pc:sldMk cId="3570777704" sldId="322"/>
            <ac:spMk id="11" creationId="{43F2298A-4AA3-0803-D815-3C575B30D796}"/>
          </ac:spMkLst>
        </pc:spChg>
        <pc:picChg chg="add mod">
          <ac:chgData name="Noémie Spiller" userId="e4bebb1e-116a-4f15-b3ae-274db878ded7" providerId="ADAL" clId="{3DF20985-A173-4A1A-93F8-0B29B8FE2E3D}" dt="2023-04-26T07:34:29.354" v="5737" actId="1076"/>
          <ac:picMkLst>
            <pc:docMk/>
            <pc:sldMk cId="3570777704" sldId="322"/>
            <ac:picMk id="8" creationId="{EB0C53E1-6788-59C8-5473-15FE456CCF6D}"/>
          </ac:picMkLst>
        </pc:picChg>
        <pc:picChg chg="add mod">
          <ac:chgData name="Noémie Spiller" userId="e4bebb1e-116a-4f15-b3ae-274db878ded7" providerId="ADAL" clId="{3DF20985-A173-4A1A-93F8-0B29B8FE2E3D}" dt="2023-04-26T07:33:05.346" v="5667" actId="1076"/>
          <ac:picMkLst>
            <pc:docMk/>
            <pc:sldMk cId="3570777704" sldId="322"/>
            <ac:picMk id="10" creationId="{DA0C6E8B-413A-BB53-A27B-38A9C21E79E9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20T11:01:36.968" v="4373"/>
        <pc:sldMkLst>
          <pc:docMk/>
          <pc:sldMk cId="1963810207" sldId="323"/>
        </pc:sldMkLst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2" creationId="{C0B1E45F-77A4-27E5-CD72-B4793AB6460A}"/>
          </ac:spMkLst>
        </pc:spChg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3" creationId="{8BAAAF9B-5618-D08F-5DB4-A062A2E8124F}"/>
          </ac:spMkLst>
        </pc:spChg>
        <pc:spChg chg="mo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4" creationId="{519041D5-94F8-BD86-D30E-38612CD2EA03}"/>
          </ac:spMkLst>
        </pc:spChg>
        <pc:spChg chg="del mod">
          <ac:chgData name="Noémie Spiller" userId="e4bebb1e-116a-4f15-b3ae-274db878ded7" providerId="ADAL" clId="{3DF20985-A173-4A1A-93F8-0B29B8FE2E3D}" dt="2023-04-19T16:23:35.382" v="4339" actId="478"/>
          <ac:spMkLst>
            <pc:docMk/>
            <pc:sldMk cId="1963810207" sldId="323"/>
            <ac:spMk id="5" creationId="{BB60F0A7-D126-0B51-5302-DE304BCBCA76}"/>
          </ac:spMkLst>
        </pc:spChg>
        <pc:spChg chg="add del mod">
          <ac:chgData name="Noémie Spiller" userId="e4bebb1e-116a-4f15-b3ae-274db878ded7" providerId="ADAL" clId="{3DF20985-A173-4A1A-93F8-0B29B8FE2E3D}" dt="2023-04-19T16:23:39.218" v="4340" actId="478"/>
          <ac:spMkLst>
            <pc:docMk/>
            <pc:sldMk cId="1963810207" sldId="323"/>
            <ac:spMk id="7" creationId="{32146AE2-C204-952D-1974-5C1D9B44B0C9}"/>
          </ac:spMkLst>
        </pc:spChg>
        <pc:picChg chg="add mod">
          <ac:chgData name="Noémie Spiller" userId="e4bebb1e-116a-4f15-b3ae-274db878ded7" providerId="ADAL" clId="{3DF20985-A173-4A1A-93F8-0B29B8FE2E3D}" dt="2023-04-19T16:27:59.904" v="4363" actId="26606"/>
          <ac:picMkLst>
            <pc:docMk/>
            <pc:sldMk cId="1963810207" sldId="323"/>
            <ac:picMk id="9" creationId="{B9FE6E66-5196-9251-CAA9-A26481119E94}"/>
          </ac:picMkLst>
        </pc:picChg>
        <pc:picChg chg="add mod">
          <ac:chgData name="Noémie Spiller" userId="e4bebb1e-116a-4f15-b3ae-274db878ded7" providerId="ADAL" clId="{3DF20985-A173-4A1A-93F8-0B29B8FE2E3D}" dt="2023-04-19T16:28:38.251" v="4366"/>
          <ac:picMkLst>
            <pc:docMk/>
            <pc:sldMk cId="1963810207" sldId="323"/>
            <ac:picMk id="11" creationId="{EBD5077B-D6B2-F04C-6C82-986752CF4C77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9T11:42:21.700" v="3629" actId="20577"/>
        <pc:sldMkLst>
          <pc:docMk/>
          <pc:sldMk cId="621628165" sldId="324"/>
        </pc:sldMkLst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3DF20985-A173-4A1A-93F8-0B29B8FE2E3D}" dt="2023-04-19T11:40:56.080" v="3473" actId="20577"/>
          <ac:spMkLst>
            <pc:docMk/>
            <pc:sldMk cId="621628165" sldId="324"/>
            <ac:spMk id="4" creationId="{5075A099-650B-62AA-696F-7AE5EF5C605F}"/>
          </ac:spMkLst>
        </pc:spChg>
        <pc:spChg chg="del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5" creationId="{40F83C3F-E492-6D28-7C20-1023935F5D48}"/>
          </ac:spMkLst>
        </pc:spChg>
        <pc:spChg chg="add del mod">
          <ac:chgData name="Noémie Spiller" userId="e4bebb1e-116a-4f15-b3ae-274db878ded7" providerId="ADAL" clId="{3DF20985-A173-4A1A-93F8-0B29B8FE2E3D}" dt="2023-04-19T11:40:14.283" v="3463" actId="478"/>
          <ac:spMkLst>
            <pc:docMk/>
            <pc:sldMk cId="621628165" sldId="324"/>
            <ac:spMk id="12" creationId="{8F1BC9DE-5B4D-160E-7E2A-66A264945C42}"/>
          </ac:spMkLst>
        </pc:spChg>
        <pc:spChg chg="add mod">
          <ac:chgData name="Noémie Spiller" userId="e4bebb1e-116a-4f15-b3ae-274db878ded7" providerId="ADAL" clId="{3DF20985-A173-4A1A-93F8-0B29B8FE2E3D}" dt="2023-04-19T11:40:22.455" v="3464" actId="1076"/>
          <ac:spMkLst>
            <pc:docMk/>
            <pc:sldMk cId="621628165" sldId="324"/>
            <ac:spMk id="13" creationId="{67D3A2EF-C60B-0C26-9ABF-B21D791FE8DB}"/>
          </ac:spMkLst>
        </pc:spChg>
        <pc:spChg chg="add mod">
          <ac:chgData name="Noémie Spiller" userId="e4bebb1e-116a-4f15-b3ae-274db878ded7" providerId="ADAL" clId="{3DF20985-A173-4A1A-93F8-0B29B8FE2E3D}" dt="2023-04-19T11:40:45.564" v="3471"/>
          <ac:spMkLst>
            <pc:docMk/>
            <pc:sldMk cId="621628165" sldId="324"/>
            <ac:spMk id="14" creationId="{7D1C3A09-11DA-0F87-B716-A96C8605E7E9}"/>
          </ac:spMkLst>
        </pc:spChg>
        <pc:spChg chg="add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16" creationId="{48182D6E-5BE7-7F5D-3FBB-C4B0898D7785}"/>
          </ac:spMkLst>
        </pc:spChg>
        <pc:picChg chg="add del mod">
          <ac:chgData name="Noémie Spiller" userId="e4bebb1e-116a-4f15-b3ae-274db878ded7" providerId="ADAL" clId="{3DF20985-A173-4A1A-93F8-0B29B8FE2E3D}" dt="2023-04-19T11:38:04.091" v="3443" actId="478"/>
          <ac:picMkLst>
            <pc:docMk/>
            <pc:sldMk cId="621628165" sldId="324"/>
            <ac:picMk id="7" creationId="{D6E77E86-BEE7-EEC3-ECCB-6600DD721E79}"/>
          </ac:picMkLst>
        </pc:picChg>
        <pc:picChg chg="add mod ord">
          <ac:chgData name="Noémie Spiller" userId="e4bebb1e-116a-4f15-b3ae-274db878ded7" providerId="ADAL" clId="{3DF20985-A173-4A1A-93F8-0B29B8FE2E3D}" dt="2023-04-19T11:38:26.528" v="3448" actId="26606"/>
          <ac:picMkLst>
            <pc:docMk/>
            <pc:sldMk cId="621628165" sldId="324"/>
            <ac:picMk id="9" creationId="{7E0855DF-215B-7A50-A943-FE5123E73154}"/>
          </ac:picMkLst>
        </pc:picChg>
        <pc:picChg chg="add mod">
          <ac:chgData name="Noémie Spiller" userId="e4bebb1e-116a-4f15-b3ae-274db878ded7" providerId="ADAL" clId="{3DF20985-A173-4A1A-93F8-0B29B8FE2E3D}" dt="2023-04-19T11:39:02.148" v="3449"/>
          <ac:picMkLst>
            <pc:docMk/>
            <pc:sldMk cId="621628165" sldId="324"/>
            <ac:picMk id="11" creationId="{9B15B976-3CAF-7AC0-1880-D0B3DC1D15ED}"/>
          </ac:picMkLst>
        </pc:picChg>
      </pc:sldChg>
      <pc:sldChg chg="addSp delSp modSp new mod delAnim modAnim modNotesTx">
        <pc:chgData name="Noémie Spiller" userId="e4bebb1e-116a-4f15-b3ae-274db878ded7" providerId="ADAL" clId="{3DF20985-A173-4A1A-93F8-0B29B8FE2E3D}" dt="2023-04-19T16:14:26.681" v="4269" actId="1076"/>
        <pc:sldMkLst>
          <pc:docMk/>
          <pc:sldMk cId="1176313540" sldId="325"/>
        </pc:sldMkLst>
        <pc:spChg chg="mod">
          <ac:chgData name="Noémie Spiller" userId="e4bebb1e-116a-4f15-b3ae-274db878ded7" providerId="ADAL" clId="{3DF20985-A173-4A1A-93F8-0B29B8FE2E3D}" dt="2023-04-12T18:00:49.912" v="1199" actId="20577"/>
          <ac:spMkLst>
            <pc:docMk/>
            <pc:sldMk cId="1176313540" sldId="325"/>
            <ac:spMk id="4" creationId="{08F3F385-0EBA-FC60-F789-683CFDD11903}"/>
          </ac:spMkLst>
        </pc:spChg>
        <pc:spChg chg="del mod">
          <ac:chgData name="Noémie Spiller" userId="e4bebb1e-116a-4f15-b3ae-274db878ded7" providerId="ADAL" clId="{3DF20985-A173-4A1A-93F8-0B29B8FE2E3D}" dt="2023-04-19T16:12:23.789" v="4258" actId="478"/>
          <ac:spMkLst>
            <pc:docMk/>
            <pc:sldMk cId="1176313540" sldId="325"/>
            <ac:spMk id="5" creationId="{A4DC6A53-754E-97B7-7B88-01F8412E0461}"/>
          </ac:spMkLst>
        </pc:spChg>
        <pc:spChg chg="add del mod">
          <ac:chgData name="Noémie Spiller" userId="e4bebb1e-116a-4f15-b3ae-274db878ded7" providerId="ADAL" clId="{3DF20985-A173-4A1A-93F8-0B29B8FE2E3D}" dt="2023-04-19T16:12:28.277" v="4259" actId="478"/>
          <ac:spMkLst>
            <pc:docMk/>
            <pc:sldMk cId="1176313540" sldId="325"/>
            <ac:spMk id="8" creationId="{EAAB5AF5-C1EF-ADD1-D17B-949A348BD715}"/>
          </ac:spMkLst>
        </pc:spChg>
        <pc:picChg chg="add del mod">
          <ac:chgData name="Noémie Spiller" userId="e4bebb1e-116a-4f15-b3ae-274db878ded7" providerId="ADAL" clId="{3DF20985-A173-4A1A-93F8-0B29B8FE2E3D}" dt="2023-04-19T16:12:34.550" v="4262" actId="478"/>
          <ac:picMkLst>
            <pc:docMk/>
            <pc:sldMk cId="1176313540" sldId="325"/>
            <ac:picMk id="6" creationId="{2E9E7871-5187-7957-8E74-A3FD22E74A9E}"/>
          </ac:picMkLst>
        </pc:picChg>
        <pc:picChg chg="add mod">
          <ac:chgData name="Noémie Spiller" userId="e4bebb1e-116a-4f15-b3ae-274db878ded7" providerId="ADAL" clId="{3DF20985-A173-4A1A-93F8-0B29B8FE2E3D}" dt="2023-04-19T16:14:26.681" v="4269" actId="1076"/>
          <ac:picMkLst>
            <pc:docMk/>
            <pc:sldMk cId="1176313540" sldId="325"/>
            <ac:picMk id="9" creationId="{58073FE6-631C-8E79-EEE9-3358135259C4}"/>
          </ac:picMkLst>
        </pc:picChg>
      </pc:sldChg>
      <pc:sldChg chg="addSp delSp modSp new del mod modClrScheme chgLayout">
        <pc:chgData name="Noémie Spiller" userId="e4bebb1e-116a-4f15-b3ae-274db878ded7" providerId="ADAL" clId="{3DF20985-A173-4A1A-93F8-0B29B8FE2E3D}" dt="2023-04-12T18:01:42.871" v="1255" actId="47"/>
        <pc:sldMkLst>
          <pc:docMk/>
          <pc:sldMk cId="1297805111" sldId="326"/>
        </pc:sldMkLst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2" creationId="{2A484455-4D0F-800C-6402-BD5EE3369508}"/>
          </ac:spMkLst>
        </pc:spChg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3" creationId="{16C51392-8B3F-C1CF-3CF0-5BAF58CC2B4E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4" creationId="{A7861415-DE05-3638-92BA-D27991C88604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5" creationId="{414119CF-4D87-EB75-1B76-070DC6A96EAB}"/>
          </ac:spMkLst>
        </pc:spChg>
        <pc:spChg chg="add mod ord">
          <ac:chgData name="Noémie Spiller" userId="e4bebb1e-116a-4f15-b3ae-274db878ded7" providerId="ADAL" clId="{3DF20985-A173-4A1A-93F8-0B29B8FE2E3D}" dt="2023-04-12T18:01:28.009" v="1251" actId="20577"/>
          <ac:spMkLst>
            <pc:docMk/>
            <pc:sldMk cId="1297805111" sldId="326"/>
            <ac:spMk id="6" creationId="{DD835170-F2A2-DC7B-3805-1E5D875DF976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7" creationId="{B62E90E9-3773-1FFC-5088-65706D61FD61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8" creationId="{AC4F3CA4-8C4D-458D-FEA9-4B97AF135DE3}"/>
          </ac:spMkLst>
        </pc:spChg>
      </pc:sldChg>
      <pc:sldChg chg="addSp delSp modSp add mod ord">
        <pc:chgData name="Noémie Spiller" userId="e4bebb1e-116a-4f15-b3ae-274db878ded7" providerId="ADAL" clId="{3DF20985-A173-4A1A-93F8-0B29B8FE2E3D}" dt="2023-04-12T18:03:38.269" v="1304" actId="26606"/>
        <pc:sldMkLst>
          <pc:docMk/>
          <pc:sldMk cId="815586482" sldId="327"/>
        </pc:sldMkLst>
        <pc:spChg chg="mod">
          <ac:chgData name="Noémie Spiller" userId="e4bebb1e-116a-4f15-b3ae-274db878ded7" providerId="ADAL" clId="{3DF20985-A173-4A1A-93F8-0B29B8FE2E3D}" dt="2023-04-12T18:03:26.780" v="1303" actId="20577"/>
          <ac:spMkLst>
            <pc:docMk/>
            <pc:sldMk cId="815586482" sldId="327"/>
            <ac:spMk id="4" creationId="{D6F02E3B-3FF4-F76E-AFB0-3BE17CA5A591}"/>
          </ac:spMkLst>
        </pc:spChg>
        <pc:picChg chg="add">
          <ac:chgData name="Noémie Spiller" userId="e4bebb1e-116a-4f15-b3ae-274db878ded7" providerId="ADAL" clId="{3DF20985-A173-4A1A-93F8-0B29B8FE2E3D}" dt="2023-04-12T18:03:38.269" v="1304" actId="26606"/>
          <ac:picMkLst>
            <pc:docMk/>
            <pc:sldMk cId="815586482" sldId="327"/>
            <ac:picMk id="6" creationId="{CD6D20A9-156A-8BD4-67A9-FAFA1562A4AA}"/>
          </ac:picMkLst>
        </pc:picChg>
        <pc:picChg chg="del">
          <ac:chgData name="Noémie Spiller" userId="e4bebb1e-116a-4f15-b3ae-274db878ded7" providerId="ADAL" clId="{3DF20985-A173-4A1A-93F8-0B29B8FE2E3D}" dt="2023-04-12T18:02:16.252" v="1291" actId="478"/>
          <ac:picMkLst>
            <pc:docMk/>
            <pc:sldMk cId="815586482" sldId="327"/>
            <ac:picMk id="7" creationId="{EE418CF9-826C-85E5-FE49-065AA4DA6718}"/>
          </ac:picMkLst>
        </pc:picChg>
      </pc:sldChg>
      <pc:sldChg chg="modSp new mod">
        <pc:chgData name="Noémie Spiller" userId="e4bebb1e-116a-4f15-b3ae-274db878ded7" providerId="ADAL" clId="{3DF20985-A173-4A1A-93F8-0B29B8FE2E3D}" dt="2023-04-12T18:04:48.189" v="1335" actId="20577"/>
        <pc:sldMkLst>
          <pc:docMk/>
          <pc:sldMk cId="2155087023" sldId="328"/>
        </pc:sldMkLst>
        <pc:spChg chg="mod">
          <ac:chgData name="Noémie Spiller" userId="e4bebb1e-116a-4f15-b3ae-274db878ded7" providerId="ADAL" clId="{3DF20985-A173-4A1A-93F8-0B29B8FE2E3D}" dt="2023-04-12T18:04:46.156" v="1331" actId="20577"/>
          <ac:spMkLst>
            <pc:docMk/>
            <pc:sldMk cId="2155087023" sldId="328"/>
            <ac:spMk id="4" creationId="{E7C41F11-FDFD-50EB-32DB-DA076629B31D}"/>
          </ac:spMkLst>
        </pc:spChg>
        <pc:spChg chg="mod">
          <ac:chgData name="Noémie Spiller" userId="e4bebb1e-116a-4f15-b3ae-274db878ded7" providerId="ADAL" clId="{3DF20985-A173-4A1A-93F8-0B29B8FE2E3D}" dt="2023-04-12T18:04:48.189" v="1335" actId="20577"/>
          <ac:spMkLst>
            <pc:docMk/>
            <pc:sldMk cId="2155087023" sldId="328"/>
            <ac:spMk id="5" creationId="{9EAB25E4-6645-61C7-740E-3C61EE3BD5A4}"/>
          </ac:spMkLst>
        </pc:spChg>
      </pc:sldChg>
      <pc:sldChg chg="modSp new mod">
        <pc:chgData name="Noémie Spiller" userId="e4bebb1e-116a-4f15-b3ae-274db878ded7" providerId="ADAL" clId="{3DF20985-A173-4A1A-93F8-0B29B8FE2E3D}" dt="2023-04-12T18:05:13.737" v="1358" actId="20577"/>
        <pc:sldMkLst>
          <pc:docMk/>
          <pc:sldMk cId="4285188218" sldId="329"/>
        </pc:sldMkLst>
        <pc:spChg chg="mod">
          <ac:chgData name="Noémie Spiller" userId="e4bebb1e-116a-4f15-b3ae-274db878ded7" providerId="ADAL" clId="{3DF20985-A173-4A1A-93F8-0B29B8FE2E3D}" dt="2023-04-12T18:05:13.737" v="1358" actId="20577"/>
          <ac:spMkLst>
            <pc:docMk/>
            <pc:sldMk cId="4285188218" sldId="329"/>
            <ac:spMk id="5" creationId="{7EE6E934-F168-F6EB-4D3B-70C35238710C}"/>
          </ac:spMkLst>
        </pc:spChg>
      </pc:sldChg>
      <pc:sldChg chg="modSp new del mod ord">
        <pc:chgData name="Noémie Spiller" userId="e4bebb1e-116a-4f15-b3ae-274db878ded7" providerId="ADAL" clId="{3DF20985-A173-4A1A-93F8-0B29B8FE2E3D}" dt="2023-04-19T15:51:22.100" v="4206" actId="47"/>
        <pc:sldMkLst>
          <pc:docMk/>
          <pc:sldMk cId="3574715911" sldId="330"/>
        </pc:sldMkLst>
        <pc:spChg chg="mod">
          <ac:chgData name="Noémie Spiller" userId="e4bebb1e-116a-4f15-b3ae-274db878ded7" providerId="ADAL" clId="{3DF20985-A173-4A1A-93F8-0B29B8FE2E3D}" dt="2023-04-13T09:23:01.227" v="1527" actId="20577"/>
          <ac:spMkLst>
            <pc:docMk/>
            <pc:sldMk cId="3574715911" sldId="330"/>
            <ac:spMk id="4" creationId="{6AD62255-8FA2-7C1B-01B4-1B96A337D51B}"/>
          </ac:spMkLst>
        </pc:spChg>
      </pc:sldChg>
      <pc:sldChg chg="addSp delSp modSp new mod ord modNotesTx">
        <pc:chgData name="Noémie Spiller" userId="e4bebb1e-116a-4f15-b3ae-274db878ded7" providerId="ADAL" clId="{3DF20985-A173-4A1A-93F8-0B29B8FE2E3D}" dt="2023-04-19T14:13:03.066" v="3801"/>
        <pc:sldMkLst>
          <pc:docMk/>
          <pc:sldMk cId="3666134602" sldId="331"/>
        </pc:sldMkLst>
        <pc:spChg chg="mod">
          <ac:chgData name="Noémie Spiller" userId="e4bebb1e-116a-4f15-b3ae-274db878ded7" providerId="ADAL" clId="{3DF20985-A173-4A1A-93F8-0B29B8FE2E3D}" dt="2023-04-18T15:59:19.624" v="2797" actId="20577"/>
          <ac:spMkLst>
            <pc:docMk/>
            <pc:sldMk cId="3666134602" sldId="331"/>
            <ac:spMk id="4" creationId="{3C8B132F-D6E4-54F1-EC01-69DB780F9124}"/>
          </ac:spMkLst>
        </pc:spChg>
        <pc:spChg chg="del mod">
          <ac:chgData name="Noémie Spiller" userId="e4bebb1e-116a-4f15-b3ae-274db878ded7" providerId="ADAL" clId="{3DF20985-A173-4A1A-93F8-0B29B8FE2E3D}" dt="2023-04-18T13:43:01.890" v="2270" actId="478"/>
          <ac:spMkLst>
            <pc:docMk/>
            <pc:sldMk cId="3666134602" sldId="331"/>
            <ac:spMk id="5" creationId="{C3649A88-A72C-2116-0F82-CD9E62723E5D}"/>
          </ac:spMkLst>
        </pc:spChg>
        <pc:spChg chg="add del mod">
          <ac:chgData name="Noémie Spiller" userId="e4bebb1e-116a-4f15-b3ae-274db878ded7" providerId="ADAL" clId="{3DF20985-A173-4A1A-93F8-0B29B8FE2E3D}" dt="2023-04-18T13:43:07.895" v="2271" actId="478"/>
          <ac:spMkLst>
            <pc:docMk/>
            <pc:sldMk cId="3666134602" sldId="331"/>
            <ac:spMk id="9" creationId="{AD0B9F7F-B076-3A5E-C9C7-30661D708B04}"/>
          </ac:spMkLst>
        </pc:spChg>
        <pc:spChg chg="add del mod">
          <ac:chgData name="Noémie Spiller" userId="e4bebb1e-116a-4f15-b3ae-274db878ded7" providerId="ADAL" clId="{3DF20985-A173-4A1A-93F8-0B29B8FE2E3D}" dt="2023-04-18T13:43:28.532" v="2285"/>
          <ac:spMkLst>
            <pc:docMk/>
            <pc:sldMk cId="3666134602" sldId="331"/>
            <ac:spMk id="10" creationId="{21F12862-D587-2B48-E172-1F0D1008D683}"/>
          </ac:spMkLst>
        </pc:spChg>
        <pc:spChg chg="add mod">
          <ac:chgData name="Noémie Spiller" userId="e4bebb1e-116a-4f15-b3ae-274db878ded7" providerId="ADAL" clId="{3DF20985-A173-4A1A-93F8-0B29B8FE2E3D}" dt="2023-04-18T13:49:20.604" v="2359" actId="115"/>
          <ac:spMkLst>
            <pc:docMk/>
            <pc:sldMk cId="3666134602" sldId="331"/>
            <ac:spMk id="11" creationId="{8ACC9A0E-DD20-0C71-1517-0CA7D8C210B2}"/>
          </ac:spMkLst>
        </pc:spChg>
        <pc:spChg chg="add mod">
          <ac:chgData name="Noémie Spiller" userId="e4bebb1e-116a-4f15-b3ae-274db878ded7" providerId="ADAL" clId="{3DF20985-A173-4A1A-93F8-0B29B8FE2E3D}" dt="2023-04-18T15:58:22.551" v="2772" actId="20577"/>
          <ac:spMkLst>
            <pc:docMk/>
            <pc:sldMk cId="3666134602" sldId="33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2" creationId="{D1BD6737-82F1-5BD4-0CA5-B24682D89AE5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3" creationId="{476224B0-FEAA-2822-5CC6-B8741C4C4322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4" creationId="{F883E18A-DC4D-7D61-6EBF-F3E960986BB9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7" creationId="{6198B37D-D4CE-A321-8576-A2EFCB958A3E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8" creationId="{C641D51C-3C4E-62BB-B394-C584587D6505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8T15:59:08.231" v="2788" actId="1076"/>
          <ac:spMkLst>
            <pc:docMk/>
            <pc:sldMk cId="3666134602" sldId="331"/>
            <ac:spMk id="30" creationId="{12DB54B5-7B94-5A2A-83B6-4E236C8AEE35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1" creationId="{B67217E2-8849-0AD8-80A3-197A5993B206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2" creationId="{385508DA-EB80-2805-BFA2-7496129CC64F}"/>
          </ac:spMkLst>
        </pc:spChg>
        <pc:spChg chg="add mod">
          <ac:chgData name="Noémie Spiller" userId="e4bebb1e-116a-4f15-b3ae-274db878ded7" providerId="ADAL" clId="{3DF20985-A173-4A1A-93F8-0B29B8FE2E3D}" dt="2023-04-18T14:05:01.531" v="2561" actId="14100"/>
          <ac:spMkLst>
            <pc:docMk/>
            <pc:sldMk cId="3666134602" sldId="331"/>
            <ac:spMk id="33" creationId="{39D923E4-87FF-E13A-E418-35E9BDF3B4FC}"/>
          </ac:spMkLst>
        </pc:spChg>
        <pc:spChg chg="add mod">
          <ac:chgData name="Noémie Spiller" userId="e4bebb1e-116a-4f15-b3ae-274db878ded7" providerId="ADAL" clId="{3DF20985-A173-4A1A-93F8-0B29B8FE2E3D}" dt="2023-04-18T14:05:06.209" v="2562" actId="1076"/>
          <ac:spMkLst>
            <pc:docMk/>
            <pc:sldMk cId="3666134602" sldId="331"/>
            <ac:spMk id="34" creationId="{24D86BA9-70DB-CF74-418E-01AAB39D7E30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5" creationId="{9185A93D-9258-9A1D-3009-D87FB37C0198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6" creationId="{51D3CAEB-56B5-5B22-7D66-2706F682FE67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7" creationId="{2A9E0707-C4C2-5A6B-2404-439E3124A4E9}"/>
          </ac:spMkLst>
        </pc:spChg>
        <pc:spChg chg="add mod">
          <ac:chgData name="Noémie Spiller" userId="e4bebb1e-116a-4f15-b3ae-274db878ded7" providerId="ADAL" clId="{3DF20985-A173-4A1A-93F8-0B29B8FE2E3D}" dt="2023-04-18T15:58:53.897" v="2787" actId="20577"/>
          <ac:spMkLst>
            <pc:docMk/>
            <pc:sldMk cId="3666134602" sldId="331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8T14:03:08.284" v="2548" actId="478"/>
          <ac:spMkLst>
            <pc:docMk/>
            <pc:sldMk cId="3666134602" sldId="331"/>
            <ac:spMk id="39" creationId="{BD8272DC-B54C-0FBB-D783-1AFD4883CB42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41" creationId="{3CD70D46-B646-E343-8305-2174C3F0FF71}"/>
          </ac:spMkLst>
        </pc:spChg>
        <pc:picChg chg="add mod">
          <ac:chgData name="Noémie Spiller" userId="e4bebb1e-116a-4f15-b3ae-274db878ded7" providerId="ADAL" clId="{3DF20985-A173-4A1A-93F8-0B29B8FE2E3D}" dt="2023-04-18T14:04:51.037" v="2559" actId="1076"/>
          <ac:picMkLst>
            <pc:docMk/>
            <pc:sldMk cId="3666134602" sldId="331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8T13:45:51.331" v="2306" actId="478"/>
          <ac:picMkLst>
            <pc:docMk/>
            <pc:sldMk cId="3666134602" sldId="331"/>
            <ac:picMk id="14" creationId="{2392CF7A-29C3-CAB2-1BA7-4A1D17B54856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6" creationId="{D2554147-0893-21A1-25CC-3579B39E8ED3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20" creationId="{E192B57B-4C9F-580C-F030-2D3C2D59D9CE}"/>
          </ac:picMkLst>
        </pc:picChg>
        <pc:picChg chg="add del mod">
          <ac:chgData name="Noémie Spiller" userId="e4bebb1e-116a-4f15-b3ae-274db878ded7" providerId="ADAL" clId="{3DF20985-A173-4A1A-93F8-0B29B8FE2E3D}" dt="2023-04-18T14:03:43.442" v="2553" actId="478"/>
          <ac:picMkLst>
            <pc:docMk/>
            <pc:sldMk cId="3666134602" sldId="331"/>
            <ac:picMk id="25" creationId="{EBA048CE-0253-59D0-CE36-2C8483EE7523}"/>
          </ac:picMkLst>
        </pc:picChg>
        <pc:picChg chg="add del mod">
          <ac:chgData name="Noémie Spiller" userId="e4bebb1e-116a-4f15-b3ae-274db878ded7" providerId="ADAL" clId="{3DF20985-A173-4A1A-93F8-0B29B8FE2E3D}" dt="2023-04-18T14:02:39.229" v="2527" actId="478"/>
          <ac:picMkLst>
            <pc:docMk/>
            <pc:sldMk cId="3666134602" sldId="331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8T14:04:27.696" v="2558" actId="1076"/>
          <ac:picMkLst>
            <pc:docMk/>
            <pc:sldMk cId="3666134602" sldId="331"/>
            <ac:picMk id="40" creationId="{915C5DF5-83E8-94FC-9B7B-3C3751B50EDD}"/>
          </ac:picMkLst>
        </pc:picChg>
      </pc:sldChg>
      <pc:sldChg chg="addSp delSp modSp new mod ord modAnim">
        <pc:chgData name="Noémie Spiller" userId="e4bebb1e-116a-4f15-b3ae-274db878ded7" providerId="ADAL" clId="{3DF20985-A173-4A1A-93F8-0B29B8FE2E3D}" dt="2023-04-25T17:03:57.845" v="5244"/>
        <pc:sldMkLst>
          <pc:docMk/>
          <pc:sldMk cId="2964222083" sldId="332"/>
        </pc:sldMkLst>
        <pc:spChg chg="mod">
          <ac:chgData name="Noémie Spiller" userId="e4bebb1e-116a-4f15-b3ae-274db878ded7" providerId="ADAL" clId="{3DF20985-A173-4A1A-93F8-0B29B8FE2E3D}" dt="2023-04-18T13:03:30.014" v="2016"/>
          <ac:spMkLst>
            <pc:docMk/>
            <pc:sldMk cId="2964222083" sldId="332"/>
            <ac:spMk id="4" creationId="{0DCD38B1-DC42-C938-F16B-45B9B55E029F}"/>
          </ac:spMkLst>
        </pc:spChg>
        <pc:spChg chg="del">
          <ac:chgData name="Noémie Spiller" userId="e4bebb1e-116a-4f15-b3ae-274db878ded7" providerId="ADAL" clId="{3DF20985-A173-4A1A-93F8-0B29B8FE2E3D}" dt="2023-04-18T13:03:03.938" v="2008"/>
          <ac:spMkLst>
            <pc:docMk/>
            <pc:sldMk cId="2964222083" sldId="332"/>
            <ac:spMk id="5" creationId="{09A979EF-9DFB-7F37-3EF2-481C8BFB770B}"/>
          </ac:spMkLst>
        </pc:spChg>
        <pc:picChg chg="add mod">
          <ac:chgData name="Noémie Spiller" userId="e4bebb1e-116a-4f15-b3ae-274db878ded7" providerId="ADAL" clId="{3DF20985-A173-4A1A-93F8-0B29B8FE2E3D}" dt="2023-04-18T13:03:03.938" v="2008"/>
          <ac:picMkLst>
            <pc:docMk/>
            <pc:sldMk cId="2964222083" sldId="332"/>
            <ac:picMk id="6" creationId="{982A6C03-7CB7-86A4-7455-4952281CCE05}"/>
          </ac:picMkLst>
        </pc:picChg>
      </pc:sldChg>
      <pc:sldChg chg="new del">
        <pc:chgData name="Noémie Spiller" userId="e4bebb1e-116a-4f15-b3ae-274db878ded7" providerId="ADAL" clId="{3DF20985-A173-4A1A-93F8-0B29B8FE2E3D}" dt="2023-04-18T13:03:57.313" v="2019" actId="47"/>
        <pc:sldMkLst>
          <pc:docMk/>
          <pc:sldMk cId="1878432682" sldId="333"/>
        </pc:sldMkLst>
      </pc:sldChg>
      <pc:sldChg chg="delSp modSp add mod modNotesTx">
        <pc:chgData name="Noémie Spiller" userId="e4bebb1e-116a-4f15-b3ae-274db878ded7" providerId="ADAL" clId="{3DF20985-A173-4A1A-93F8-0B29B8FE2E3D}" dt="2023-04-25T17:07:13.254" v="5284" actId="20577"/>
        <pc:sldMkLst>
          <pc:docMk/>
          <pc:sldMk cId="2223353952" sldId="334"/>
        </pc:sldMkLst>
        <pc:spChg chg="mod">
          <ac:chgData name="Noémie Spiller" userId="e4bebb1e-116a-4f15-b3ae-274db878ded7" providerId="ADAL" clId="{3DF20985-A173-4A1A-93F8-0B29B8FE2E3D}" dt="2023-04-18T13:11:26.174" v="2130" actId="1076"/>
          <ac:spMkLst>
            <pc:docMk/>
            <pc:sldMk cId="2223353952" sldId="334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8T13:07:39.126" v="2097" actId="1076"/>
          <ac:spMkLst>
            <pc:docMk/>
            <pc:sldMk cId="2223353952" sldId="334"/>
            <ac:spMk id="3" creationId="{70CCB633-0E5F-E5D6-13DA-772B56953AF3}"/>
          </ac:spMkLst>
        </pc:spChg>
        <pc:spChg chg="mod">
          <ac:chgData name="Noémie Spiller" userId="e4bebb1e-116a-4f15-b3ae-274db878ded7" providerId="ADAL" clId="{3DF20985-A173-4A1A-93F8-0B29B8FE2E3D}" dt="2023-04-18T13:09:58.971" v="2117" actId="1076"/>
          <ac:spMkLst>
            <pc:docMk/>
            <pc:sldMk cId="2223353952" sldId="334"/>
            <ac:spMk id="4" creationId="{5F7D1C74-B814-759D-D0D6-727E733705CB}"/>
          </ac:spMkLst>
        </pc:spChg>
        <pc:spChg chg="del mod">
          <ac:chgData name="Noémie Spiller" userId="e4bebb1e-116a-4f15-b3ae-274db878ded7" providerId="ADAL" clId="{3DF20985-A173-4A1A-93F8-0B29B8FE2E3D}" dt="2023-04-25T16:40:29.842" v="5212" actId="21"/>
          <ac:spMkLst>
            <pc:docMk/>
            <pc:sldMk cId="2223353952" sldId="334"/>
            <ac:spMk id="13" creationId="{EC5E1715-0F9D-7DE6-023B-59F6AC130D25}"/>
          </ac:spMkLst>
        </pc:spChg>
        <pc:spChg chg="mod">
          <ac:chgData name="Noémie Spiller" userId="e4bebb1e-116a-4f15-b3ae-274db878ded7" providerId="ADAL" clId="{3DF20985-A173-4A1A-93F8-0B29B8FE2E3D}" dt="2023-04-18T13:10:26.305" v="2122" actId="14100"/>
          <ac:spMkLst>
            <pc:docMk/>
            <pc:sldMk cId="2223353952" sldId="334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2" creationId="{9D13B7B9-B1C7-0F04-84F4-05A4BEBFB815}"/>
          </ac:spMkLst>
        </pc:spChg>
        <pc:spChg chg="mod">
          <ac:chgData name="Noémie Spiller" userId="e4bebb1e-116a-4f15-b3ae-274db878ded7" providerId="ADAL" clId="{3DF20985-A173-4A1A-93F8-0B29B8FE2E3D}" dt="2023-04-18T13:08:13.698" v="2098" actId="1076"/>
          <ac:spMkLst>
            <pc:docMk/>
            <pc:sldMk cId="2223353952" sldId="334"/>
            <ac:spMk id="23" creationId="{4A8EA920-4E84-261B-B103-BF98EA593177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4" creationId="{534596BD-E8CB-546C-5ACF-F0399F423437}"/>
          </ac:spMkLst>
        </pc:spChg>
        <pc:graphicFrameChg chg="mod">
          <ac:chgData name="Noémie Spiller" userId="e4bebb1e-116a-4f15-b3ae-274db878ded7" providerId="ADAL" clId="{3DF20985-A173-4A1A-93F8-0B29B8FE2E3D}" dt="2023-04-25T17:07:13.254" v="5284" actId="20577"/>
          <ac:graphicFrameMkLst>
            <pc:docMk/>
            <pc:sldMk cId="2223353952" sldId="334"/>
            <ac:graphicFrameMk id="8" creationId="{B584C7B5-CE82-8A5F-8221-4FB5B2E688EA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7:13.736" v="2095" actId="478"/>
          <ac:graphicFrameMkLst>
            <pc:docMk/>
            <pc:sldMk cId="2223353952" sldId="334"/>
            <ac:graphicFrameMk id="75" creationId="{E699211F-4815-1871-35EA-752C5BDA838A}"/>
          </ac:graphicFrameMkLst>
        </pc:graphicFrame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9" creationId="{2F7E03B4-0274-1EC9-7428-3C4DE11D69C4}"/>
          </ac:picMkLst>
        </pc:pic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11" creationId="{8DA043D3-A58E-EA9D-D32C-3C05C65D2BCB}"/>
          </ac:picMkLst>
        </pc:picChg>
        <pc:picChg chg="del mod">
          <ac:chgData name="Noémie Spiller" userId="e4bebb1e-116a-4f15-b3ae-274db878ded7" providerId="ADAL" clId="{3DF20985-A173-4A1A-93F8-0B29B8FE2E3D}" dt="2023-04-25T16:40:29.842" v="5212" actId="21"/>
          <ac:picMkLst>
            <pc:docMk/>
            <pc:sldMk cId="2223353952" sldId="334"/>
            <ac:picMk id="12" creationId="{62F23469-0F15-000A-B223-8B5DBF85CB66}"/>
          </ac:picMkLst>
        </pc:picChg>
        <pc:picChg chg="mod">
          <ac:chgData name="Noémie Spiller" userId="e4bebb1e-116a-4f15-b3ae-274db878ded7" providerId="ADAL" clId="{3DF20985-A173-4A1A-93F8-0B29B8FE2E3D}" dt="2023-04-18T13:08:13.698" v="2098" actId="1076"/>
          <ac:picMkLst>
            <pc:docMk/>
            <pc:sldMk cId="2223353952" sldId="334"/>
            <ac:picMk id="15" creationId="{BAF0E8EF-3F50-8454-3076-734EE0D1A338}"/>
          </ac:picMkLst>
        </pc:picChg>
        <pc:picChg chg="mod">
          <ac:chgData name="Noémie Spiller" userId="e4bebb1e-116a-4f15-b3ae-274db878ded7" providerId="ADAL" clId="{3DF20985-A173-4A1A-93F8-0B29B8FE2E3D}" dt="2023-04-18T13:10:18.414" v="2120" actId="1076"/>
          <ac:picMkLst>
            <pc:docMk/>
            <pc:sldMk cId="2223353952" sldId="334"/>
            <ac:picMk id="19" creationId="{EC1E7A96-D521-FD1C-4269-B0F13CDB1524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32:52.140" v="4410" actId="313"/>
        <pc:sldMkLst>
          <pc:docMk/>
          <pc:sldMk cId="506601370" sldId="335"/>
        </pc:sldMkLst>
        <pc:spChg chg="mod">
          <ac:chgData name="Noémie Spiller" userId="e4bebb1e-116a-4f15-b3ae-274db878ded7" providerId="ADAL" clId="{3DF20985-A173-4A1A-93F8-0B29B8FE2E3D}" dt="2023-04-18T13:11:33.305" v="2131" actId="1076"/>
          <ac:spMkLst>
            <pc:docMk/>
            <pc:sldMk cId="506601370" sldId="335"/>
            <ac:spMk id="2" creationId="{3C28890F-6AD4-649B-4997-3EDC65E3998E}"/>
          </ac:spMkLst>
        </pc:spChg>
        <pc:spChg chg="add del mod">
          <ac:chgData name="Noémie Spiller" userId="e4bebb1e-116a-4f15-b3ae-274db878ded7" providerId="ADAL" clId="{3DF20985-A173-4A1A-93F8-0B29B8FE2E3D}" dt="2023-04-18T13:04:16.598" v="2022" actId="478"/>
          <ac:spMkLst>
            <pc:docMk/>
            <pc:sldMk cId="506601370" sldId="335"/>
            <ac:spMk id="6" creationId="{C125BF35-F8CF-4621-247E-B8B69BE2B677}"/>
          </ac:spMkLst>
        </pc:spChg>
        <pc:spChg chg="del">
          <ac:chgData name="Noémie Spiller" userId="e4bebb1e-116a-4f15-b3ae-274db878ded7" providerId="ADAL" clId="{3DF20985-A173-4A1A-93F8-0B29B8FE2E3D}" dt="2023-04-18T13:13:17.395" v="2133" actId="478"/>
          <ac:spMkLst>
            <pc:docMk/>
            <pc:sldMk cId="506601370" sldId="335"/>
            <ac:spMk id="13" creationId="{EC5E1715-0F9D-7DE6-023B-59F6AC130D25}"/>
          </ac:spMkLst>
        </pc:spChg>
        <pc:spChg chg="del">
          <ac:chgData name="Noémie Spiller" userId="e4bebb1e-116a-4f15-b3ae-274db878ded7" providerId="ADAL" clId="{3DF20985-A173-4A1A-93F8-0B29B8FE2E3D}" dt="2023-04-18T13:13:14.092" v="2132" actId="478"/>
          <ac:spMkLst>
            <pc:docMk/>
            <pc:sldMk cId="506601370" sldId="335"/>
            <ac:spMk id="20" creationId="{FA564704-CE80-0BA0-4E74-0E920374921C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2" creationId="{9D13B7B9-B1C7-0F04-84F4-05A4BEBFB815}"/>
          </ac:spMkLst>
        </pc:spChg>
        <pc:spChg chg="del">
          <ac:chgData name="Noémie Spiller" userId="e4bebb1e-116a-4f15-b3ae-274db878ded7" providerId="ADAL" clId="{3DF20985-A173-4A1A-93F8-0B29B8FE2E3D}" dt="2023-04-18T13:04:08.296" v="2021" actId="478"/>
          <ac:spMkLst>
            <pc:docMk/>
            <pc:sldMk cId="506601370" sldId="335"/>
            <ac:spMk id="23" creationId="{4A8EA920-4E84-261B-B103-BF98EA593177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4" creationId="{534596BD-E8CB-546C-5ACF-F0399F423437}"/>
          </ac:spMkLst>
        </pc:spChg>
        <pc:graphicFrameChg chg="add del mod">
          <ac:chgData name="Noémie Spiller" userId="e4bebb1e-116a-4f15-b3ae-274db878ded7" providerId="ADAL" clId="{3DF20985-A173-4A1A-93F8-0B29B8FE2E3D}" dt="2023-04-18T13:06:26.149" v="2087" actId="478"/>
          <ac:graphicFrameMkLst>
            <pc:docMk/>
            <pc:sldMk cId="506601370" sldId="335"/>
            <ac:graphicFrameMk id="7" creationId="{A6FF5633-D773-B474-44C6-BBDEF1196E40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4:08.296" v="2021" actId="478"/>
          <ac:graphicFrameMkLst>
            <pc:docMk/>
            <pc:sldMk cId="506601370" sldId="335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25T15:32:52.140" v="4410" actId="313"/>
          <ac:graphicFrameMkLst>
            <pc:docMk/>
            <pc:sldMk cId="506601370" sldId="335"/>
            <ac:graphicFrameMk id="75" creationId="{E699211F-4815-1871-35EA-752C5BDA838A}"/>
          </ac:graphicFrameMkLst>
        </pc:graphicFrame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9" creationId="{2F7E03B4-0274-1EC9-7428-3C4DE11D69C4}"/>
          </ac:picMkLst>
        </pc:pic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11" creationId="{8DA043D3-A58E-EA9D-D32C-3C05C65D2BCB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5" creationId="{BAF0E8EF-3F50-8454-3076-734EE0D1A338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9" creationId="{EC1E7A96-D521-FD1C-4269-B0F13CDB1524}"/>
          </ac:picMkLst>
        </pc:picChg>
      </pc:sldChg>
      <pc:sldChg chg="modSp add mod ord">
        <pc:chgData name="Noémie Spiller" userId="e4bebb1e-116a-4f15-b3ae-274db878ded7" providerId="ADAL" clId="{3DF20985-A173-4A1A-93F8-0B29B8FE2E3D}" dt="2023-04-19T14:56:28.687" v="3998"/>
        <pc:sldMkLst>
          <pc:docMk/>
          <pc:sldMk cId="198757602" sldId="336"/>
        </pc:sldMkLst>
        <pc:spChg chg="mod">
          <ac:chgData name="Noémie Spiller" userId="e4bebb1e-116a-4f15-b3ae-274db878ded7" providerId="ADAL" clId="{3DF20985-A173-4A1A-93F8-0B29B8FE2E3D}" dt="2023-04-19T11:43:33.321" v="3657" actId="20577"/>
          <ac:spMkLst>
            <pc:docMk/>
            <pc:sldMk cId="198757602" sldId="336"/>
            <ac:spMk id="4" creationId="{3C8B132F-D6E4-54F1-EC01-69DB780F9124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5" creationId="{EBA048CE-0253-59D0-CE36-2C8483EE7523}"/>
          </ac:picMkLst>
        </pc:pic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6" creationId="{F4624920-7790-BE56-073A-ABFEBF86989C}"/>
          </ac:picMkLst>
        </pc:picChg>
      </pc:sldChg>
      <pc:sldChg chg="modSp add del mod ord">
        <pc:chgData name="Noémie Spiller" userId="e4bebb1e-116a-4f15-b3ae-274db878ded7" providerId="ADAL" clId="{3DF20985-A173-4A1A-93F8-0B29B8FE2E3D}" dt="2023-04-19T11:05:50.682" v="3277" actId="47"/>
        <pc:sldMkLst>
          <pc:docMk/>
          <pc:sldMk cId="1730671193" sldId="337"/>
        </pc:sldMkLst>
        <pc:graphicFrameChg chg="mod">
          <ac:chgData name="Noémie Spiller" userId="e4bebb1e-116a-4f15-b3ae-274db878ded7" providerId="ADAL" clId="{3DF20985-A173-4A1A-93F8-0B29B8FE2E3D}" dt="2023-04-19T10:57:52.596" v="3157"/>
          <ac:graphicFrameMkLst>
            <pc:docMk/>
            <pc:sldMk cId="1730671193" sldId="337"/>
            <ac:graphicFrameMk id="6" creationId="{92990882-C9C6-F33C-21AA-B457C4400502}"/>
          </ac:graphicFrameMkLst>
        </pc:graphicFrameChg>
      </pc:sldChg>
      <pc:sldChg chg="addSp modSp add mod ord modNotesTx">
        <pc:chgData name="Noémie Spiller" userId="e4bebb1e-116a-4f15-b3ae-274db878ded7" providerId="ADAL" clId="{3DF20985-A173-4A1A-93F8-0B29B8FE2E3D}" dt="2023-04-25T15:37:42.519" v="4606" actId="1076"/>
        <pc:sldMkLst>
          <pc:docMk/>
          <pc:sldMk cId="2642368517" sldId="338"/>
        </pc:sldMkLst>
        <pc:spChg chg="mod">
          <ac:chgData name="Noémie Spiller" userId="e4bebb1e-116a-4f15-b3ae-274db878ded7" providerId="ADAL" clId="{3DF20985-A173-4A1A-93F8-0B29B8FE2E3D}" dt="2023-04-19T10:59:43.418" v="3169" actId="14100"/>
          <ac:spMkLst>
            <pc:docMk/>
            <pc:sldMk cId="2642368517" sldId="338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42.519" v="4606" actId="1076"/>
          <ac:spMkLst>
            <pc:docMk/>
            <pc:sldMk cId="2642368517" sldId="338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9T11:00:43.027" v="3202" actId="1076"/>
          <ac:spMkLst>
            <pc:docMk/>
            <pc:sldMk cId="2642368517" sldId="338"/>
            <ac:spMk id="8" creationId="{5118EB51-791D-434D-CC83-E0B8B224BEC0}"/>
          </ac:spMkLst>
        </pc:spChg>
        <pc:spChg chg="add mod">
          <ac:chgData name="Noémie Spiller" userId="e4bebb1e-116a-4f15-b3ae-274db878ded7" providerId="ADAL" clId="{3DF20985-A173-4A1A-93F8-0B29B8FE2E3D}" dt="2023-04-19T11:01:10.750" v="3236" actId="14100"/>
          <ac:spMkLst>
            <pc:docMk/>
            <pc:sldMk cId="2642368517" sldId="338"/>
            <ac:spMk id="9" creationId="{0354B6B8-AA30-716A-36D5-DFACAAED04AD}"/>
          </ac:spMkLst>
        </pc:spChg>
        <pc:spChg chg="add mod">
          <ac:chgData name="Noémie Spiller" userId="e4bebb1e-116a-4f15-b3ae-274db878ded7" providerId="ADAL" clId="{3DF20985-A173-4A1A-93F8-0B29B8FE2E3D}" dt="2023-04-19T11:05:11.969" v="3276" actId="1076"/>
          <ac:spMkLst>
            <pc:docMk/>
            <pc:sldMk cId="2642368517" sldId="338"/>
            <ac:spMk id="10" creationId="{867B1901-983E-AE61-26F4-16D7899FD89D}"/>
          </ac:spMkLst>
        </pc:spChg>
        <pc:spChg chg="add mod">
          <ac:chgData name="Noémie Spiller" userId="e4bebb1e-116a-4f15-b3ae-274db878ded7" providerId="ADAL" clId="{3DF20985-A173-4A1A-93F8-0B29B8FE2E3D}" dt="2023-04-19T11:04:51.846" v="3273" actId="1076"/>
          <ac:spMkLst>
            <pc:docMk/>
            <pc:sldMk cId="2642368517" sldId="338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1:04:43.889" v="3272" actId="1076"/>
          <ac:spMkLst>
            <pc:docMk/>
            <pc:sldMk cId="2642368517" sldId="338"/>
            <ac:spMk id="15" creationId="{4DD84630-59F0-4E08-CD07-31452E05BE12}"/>
          </ac:spMkLst>
        </pc:spChg>
        <pc:spChg chg="mod">
          <ac:chgData name="Noémie Spiller" userId="e4bebb1e-116a-4f15-b3ae-274db878ded7" providerId="ADAL" clId="{3DF20985-A173-4A1A-93F8-0B29B8FE2E3D}" dt="2023-04-19T11:04:57.972" v="3275" actId="14100"/>
          <ac:spMkLst>
            <pc:docMk/>
            <pc:sldMk cId="2642368517" sldId="338"/>
            <ac:spMk id="16" creationId="{A7513582-2032-66C7-6F83-32C7C5F91ADF}"/>
          </ac:spMkLst>
        </pc:spChg>
        <pc:graphicFrameChg chg="mod">
          <ac:chgData name="Noémie Spiller" userId="e4bebb1e-116a-4f15-b3ae-274db878ded7" providerId="ADAL" clId="{3DF20985-A173-4A1A-93F8-0B29B8FE2E3D}" dt="2023-04-25T15:34:41.491" v="4506" actId="20577"/>
          <ac:graphicFrameMkLst>
            <pc:docMk/>
            <pc:sldMk cId="2642368517" sldId="338"/>
            <ac:graphicFrameMk id="6" creationId="{92990882-C9C6-F33C-21AA-B457C4400502}"/>
          </ac:graphicFrameMkLst>
        </pc:graphicFrameChg>
        <pc:picChg chg="mod">
          <ac:chgData name="Noémie Spiller" userId="e4bebb1e-116a-4f15-b3ae-274db878ded7" providerId="ADAL" clId="{3DF20985-A173-4A1A-93F8-0B29B8FE2E3D}" dt="2023-04-19T11:02:44.476" v="3262" actId="1076"/>
          <ac:picMkLst>
            <pc:docMk/>
            <pc:sldMk cId="2642368517" sldId="338"/>
            <ac:picMk id="12" creationId="{835BFF2F-96C2-F7B1-C20A-8F926E3BB6BB}"/>
          </ac:picMkLst>
        </pc:picChg>
        <pc:picChg chg="mod">
          <ac:chgData name="Noémie Spiller" userId="e4bebb1e-116a-4f15-b3ae-274db878ded7" providerId="ADAL" clId="{3DF20985-A173-4A1A-93F8-0B29B8FE2E3D}" dt="2023-04-19T11:04:20.016" v="3269" actId="1076"/>
          <ac:picMkLst>
            <pc:docMk/>
            <pc:sldMk cId="2642368517" sldId="338"/>
            <ac:picMk id="14" creationId="{212722A4-5400-DE8F-0A95-3A65E5D08E98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36:01.039" v="4599" actId="20577"/>
        <pc:sldMkLst>
          <pc:docMk/>
          <pc:sldMk cId="2357394866" sldId="339"/>
        </pc:sldMkLst>
        <pc:spChg chg="mod">
          <ac:chgData name="Noémie Spiller" userId="e4bebb1e-116a-4f15-b3ae-274db878ded7" providerId="ADAL" clId="{3DF20985-A173-4A1A-93F8-0B29B8FE2E3D}" dt="2023-04-25T15:36:01.039" v="4599" actId="20577"/>
          <ac:spMkLst>
            <pc:docMk/>
            <pc:sldMk cId="2357394866" sldId="339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6" creationId="{E737A04A-0F4A-5C47-7954-7BA58A096A41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8" creationId="{9137687F-97B5-27D6-79E3-411FF6EECEA0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9" creationId="{CFA8A2D9-FD57-744A-EE7B-273BC87B0BE2}"/>
          </ac:spMkLst>
        </pc:spChg>
        <pc:spChg chg="add mod">
          <ac:chgData name="Noémie Spiller" userId="e4bebb1e-116a-4f15-b3ae-274db878ded7" providerId="ADAL" clId="{3DF20985-A173-4A1A-93F8-0B29B8FE2E3D}" dt="2023-04-19T14:32:03.386" v="3872" actId="1076"/>
          <ac:spMkLst>
            <pc:docMk/>
            <pc:sldMk cId="2357394866" sldId="339"/>
            <ac:spMk id="10" creationId="{5486EC31-E168-3FDE-B012-F4DE79EE3C8D}"/>
          </ac:spMkLst>
        </pc:spChg>
        <pc:spChg chg="mod">
          <ac:chgData name="Noémie Spiller" userId="e4bebb1e-116a-4f15-b3ae-274db878ded7" providerId="ADAL" clId="{3DF20985-A173-4A1A-93F8-0B29B8FE2E3D}" dt="2023-04-19T14:03:47.654" v="3713" actId="1076"/>
          <ac:spMkLst>
            <pc:docMk/>
            <pc:sldMk cId="2357394866" sldId="339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3" creationId="{B3BD5A9A-B86E-D285-C473-918B028CCAED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4" creationId="{48CBBA88-97BE-3477-6170-7D6C39831F9C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5" creationId="{FB8DBB46-F4C6-26A2-9888-4EA40D8BC7E4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7" creationId="{51069933-59FD-6B4B-52C5-308E81642A09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8" creationId="{C6AD325A-DF5C-6E67-C396-2016DC733407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9" creationId="{5DDED198-D833-9B48-F634-AEAD71A2B4F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0" creationId="{97ACA0AB-B445-E527-3B37-DAB26F2B078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2" creationId="{C6262A70-E709-DB62-F4B6-FD516EE8AE5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3" creationId="{1745F37F-92C9-25FB-8491-52F768181490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4" creationId="{C08291A5-F4B0-2AEA-79A6-5EBB922EE5D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6" creationId="{D0854364-22D0-759A-2C52-DD82C4678598}"/>
          </ac:spMkLst>
        </pc:spChg>
        <pc:spChg chg="mod">
          <ac:chgData name="Noémie Spiller" userId="e4bebb1e-116a-4f15-b3ae-274db878ded7" providerId="ADAL" clId="{3DF20985-A173-4A1A-93F8-0B29B8FE2E3D}" dt="2023-04-19T14:09:52.634" v="3773" actId="1076"/>
          <ac:spMkLst>
            <pc:docMk/>
            <pc:sldMk cId="2357394866" sldId="339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4:10:02.645" v="3774" actId="1076"/>
          <ac:spMkLst>
            <pc:docMk/>
            <pc:sldMk cId="2357394866" sldId="339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9T14:10:45.732" v="3778" actId="1076"/>
          <ac:spMkLst>
            <pc:docMk/>
            <pc:sldMk cId="2357394866" sldId="339"/>
            <ac:spMk id="29" creationId="{823F4E19-C3B4-1072-CF8B-49ECEB59739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0" creationId="{12DB54B5-7B94-5A2A-83B6-4E236C8AEE35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1" creationId="{B67217E2-8849-0AD8-80A3-197A5993B206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2" creationId="{385508DA-EB80-2805-BFA2-7496129CC64F}"/>
          </ac:spMkLst>
        </pc:spChg>
        <pc:spChg chg="del mod">
          <ac:chgData name="Noémie Spiller" userId="e4bebb1e-116a-4f15-b3ae-274db878ded7" providerId="ADAL" clId="{3DF20985-A173-4A1A-93F8-0B29B8FE2E3D}" dt="2023-04-19T14:12:47.355" v="3798" actId="478"/>
          <ac:spMkLst>
            <pc:docMk/>
            <pc:sldMk cId="2357394866" sldId="339"/>
            <ac:spMk id="33" creationId="{39D923E4-87FF-E13A-E418-35E9BDF3B4F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4" creationId="{24D86BA9-70DB-CF74-418E-01AAB39D7E3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5" creationId="{9185A93D-9258-9A1D-3009-D87FB37C0198}"/>
          </ac:spMkLst>
        </pc:spChg>
        <pc:spChg chg="del mod">
          <ac:chgData name="Noémie Spiller" userId="e4bebb1e-116a-4f15-b3ae-274db878ded7" providerId="ADAL" clId="{3DF20985-A173-4A1A-93F8-0B29B8FE2E3D}" dt="2023-04-19T14:12:49.484" v="3799" actId="478"/>
          <ac:spMkLst>
            <pc:docMk/>
            <pc:sldMk cId="2357394866" sldId="339"/>
            <ac:spMk id="36" creationId="{51D3CAEB-56B5-5B22-7D66-2706F682FE67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7" creationId="{2A9E0707-C4C2-5A6B-2404-439E3124A4E9}"/>
          </ac:spMkLst>
        </pc:spChg>
        <pc:spChg chg="mod">
          <ac:chgData name="Noémie Spiller" userId="e4bebb1e-116a-4f15-b3ae-274db878ded7" providerId="ADAL" clId="{3DF20985-A173-4A1A-93F8-0B29B8FE2E3D}" dt="2023-04-19T14:09:49.895" v="3772" actId="1076"/>
          <ac:spMkLst>
            <pc:docMk/>
            <pc:sldMk cId="2357394866" sldId="339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39" creationId="{74D4ED9A-EB7A-0035-6E38-988773D986EA}"/>
          </ac:spMkLst>
        </pc:spChg>
        <pc:spChg chg="mod">
          <ac:chgData name="Noémie Spiller" userId="e4bebb1e-116a-4f15-b3ae-274db878ded7" providerId="ADAL" clId="{3DF20985-A173-4A1A-93F8-0B29B8FE2E3D}" dt="2023-04-19T14:09:28.375" v="3768" actId="1076"/>
          <ac:spMkLst>
            <pc:docMk/>
            <pc:sldMk cId="2357394866" sldId="339"/>
            <ac:spMk id="41" creationId="{3CD70D46-B646-E343-8305-2174C3F0FF71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2" creationId="{47CB45DA-FFB6-0709-AB87-88CFBCBDE7C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3" creationId="{F933776E-9B2F-08D3-D42B-3DA3E9AD23B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4" creationId="{DE362CB0-1AAE-732E-160C-02CC9EE27576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5" creationId="{7BE8839C-8A1E-20E2-799A-B8283100178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6" creationId="{821D06AF-1842-587D-1C85-32CAE2D7EE11}"/>
          </ac:spMkLst>
        </pc:spChg>
        <pc:picChg chg="add del mod">
          <ac:chgData name="Noémie Spiller" userId="e4bebb1e-116a-4f15-b3ae-274db878ded7" providerId="ADAL" clId="{3DF20985-A173-4A1A-93F8-0B29B8FE2E3D}" dt="2023-04-19T14:12:14.898" v="3792" actId="478"/>
          <ac:picMkLst>
            <pc:docMk/>
            <pc:sldMk cId="2357394866" sldId="339"/>
            <ac:picMk id="5" creationId="{C13A5024-D5B2-8ACD-5083-997512FD9C84}"/>
          </ac:picMkLst>
        </pc:picChg>
        <pc:picChg chg="mod">
          <ac:chgData name="Noémie Spiller" userId="e4bebb1e-116a-4f15-b3ae-274db878ded7" providerId="ADAL" clId="{3DF20985-A173-4A1A-93F8-0B29B8FE2E3D}" dt="2023-04-19T14:12:43.551" v="3796" actId="1076"/>
          <ac:picMkLst>
            <pc:docMk/>
            <pc:sldMk cId="2357394866" sldId="339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16" creationId="{86F2205B-9500-BFA7-FEAE-3B9EE8DCBAD3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25" creationId="{C5FB6FA3-FB5F-A11D-D199-B99873E97E60}"/>
          </ac:picMkLst>
        </pc:picChg>
        <pc:picChg chg="mod">
          <ac:chgData name="Noémie Spiller" userId="e4bebb1e-116a-4f15-b3ae-274db878ded7" providerId="ADAL" clId="{3DF20985-A173-4A1A-93F8-0B29B8FE2E3D}" dt="2023-04-19T14:09:28.375" v="3768" actId="1076"/>
          <ac:picMkLst>
            <pc:docMk/>
            <pc:sldMk cId="2357394866" sldId="339"/>
            <ac:picMk id="40" creationId="{915C5DF5-83E8-94FC-9B7B-3C3751B50EDD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1:19.772" v="4669" actId="20577"/>
        <pc:sldMkLst>
          <pc:docMk/>
          <pc:sldMk cId="4179259077" sldId="340"/>
        </pc:sldMkLst>
        <pc:spChg chg="mod">
          <ac:chgData name="Noémie Spiller" userId="e4bebb1e-116a-4f15-b3ae-274db878ded7" providerId="ADAL" clId="{3DF20985-A173-4A1A-93F8-0B29B8FE2E3D}" dt="2023-04-19T14:57:41.562" v="4004" actId="1076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3DF20985-A173-4A1A-93F8-0B29B8FE2E3D}" dt="2023-04-25T15:41:19.772" v="4669" actId="20577"/>
          <ac:spMkLst>
            <pc:docMk/>
            <pc:sldMk cId="4179259077" sldId="340"/>
            <ac:spMk id="4" creationId="{3C8B132F-D6E4-54F1-EC01-69DB780F9124}"/>
          </ac:spMkLst>
        </pc:spChg>
        <pc:spChg chg="add del">
          <ac:chgData name="Noémie Spiller" userId="e4bebb1e-116a-4f15-b3ae-274db878ded7" providerId="ADAL" clId="{3DF20985-A173-4A1A-93F8-0B29B8FE2E3D}" dt="2023-04-19T14:18:15.041" v="3851" actId="22"/>
          <ac:spMkLst>
            <pc:docMk/>
            <pc:sldMk cId="4179259077" sldId="340"/>
            <ac:spMk id="6" creationId="{8DDBE65D-DBAF-278D-19BC-7A03A1C6E903}"/>
          </ac:spMkLst>
        </pc:spChg>
        <pc:spChg chg="add del mod">
          <ac:chgData name="Noémie Spiller" userId="e4bebb1e-116a-4f15-b3ae-274db878ded7" providerId="ADAL" clId="{3DF20985-A173-4A1A-93F8-0B29B8FE2E3D}" dt="2023-04-19T14:32:17.173" v="3876" actId="478"/>
          <ac:spMkLst>
            <pc:docMk/>
            <pc:sldMk cId="4179259077" sldId="340"/>
            <ac:spMk id="8" creationId="{3A8C9FF3-DA4B-050D-0BB2-186F4E60A237}"/>
          </ac:spMkLst>
        </pc:spChg>
        <pc:spChg chg="add mod">
          <ac:chgData name="Noémie Spiller" userId="e4bebb1e-116a-4f15-b3ae-274db878ded7" providerId="ADAL" clId="{3DF20985-A173-4A1A-93F8-0B29B8FE2E3D}" dt="2023-04-19T14:58:42.349" v="4017" actId="1076"/>
          <ac:spMkLst>
            <pc:docMk/>
            <pc:sldMk cId="4179259077" sldId="340"/>
            <ac:spMk id="9" creationId="{42A86253-3231-68D1-EDC8-2577830E42D1}"/>
          </ac:spMkLst>
        </pc:spChg>
        <pc:spChg chg="add mod">
          <ac:chgData name="Noémie Spiller" userId="e4bebb1e-116a-4f15-b3ae-274db878ded7" providerId="ADAL" clId="{3DF20985-A173-4A1A-93F8-0B29B8FE2E3D}" dt="2023-04-19T14:58:46.133" v="4018" actId="1076"/>
          <ac:spMkLst>
            <pc:docMk/>
            <pc:sldMk cId="4179259077" sldId="340"/>
            <ac:spMk id="10" creationId="{3BF135E6-26AC-AFEC-345F-33FB9472FF9C}"/>
          </ac:spMkLst>
        </pc:spChg>
        <pc:spChg chg="del mod">
          <ac:chgData name="Noémie Spiller" userId="e4bebb1e-116a-4f15-b3ae-274db878ded7" providerId="ADAL" clId="{3DF20985-A173-4A1A-93F8-0B29B8FE2E3D}" dt="2023-04-19T14:57:50.770" v="4007" actId="478"/>
          <ac:spMkLst>
            <pc:docMk/>
            <pc:sldMk cId="4179259077" sldId="340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0:04.796" v="4129" actId="1076"/>
          <ac:spMkLst>
            <pc:docMk/>
            <pc:sldMk cId="4179259077" sldId="340"/>
            <ac:spMk id="13" creationId="{D1138634-9EFF-1224-F2E0-D80CE89B8031}"/>
          </ac:spMkLst>
        </pc:spChg>
        <pc:spChg chg="mod">
          <ac:chgData name="Noémie Spiller" userId="e4bebb1e-116a-4f15-b3ae-274db878ded7" providerId="ADAL" clId="{3DF20985-A173-4A1A-93F8-0B29B8FE2E3D}" dt="2023-04-19T14:59:10.300" v="4024" actId="1076"/>
          <ac:spMkLst>
            <pc:docMk/>
            <pc:sldMk cId="4179259077" sldId="340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2" creationId="{D1BD6737-82F1-5BD4-0CA5-B24682D89AE5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7" creationId="{6198B37D-D4CE-A321-8576-A2EFCB958A3E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9T14:58:13.678" v="4014" actId="1076"/>
          <ac:picMkLst>
            <pc:docMk/>
            <pc:sldMk cId="4179259077" sldId="340"/>
            <ac:picMk id="7" creationId="{E3F824A7-6591-B568-306A-0FE1F863DAD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6" creationId="{D2554147-0893-21A1-25CC-3579B39E8ED3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8" creationId="{578D4D9E-1E53-8E2B-2E84-C1E9E3D4259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7:46.201" v="4005" actId="478"/>
          <ac:picMkLst>
            <pc:docMk/>
            <pc:sldMk cId="4179259077" sldId="340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57:48.141" v="4006" actId="478"/>
          <ac:picMkLst>
            <pc:docMk/>
            <pc:sldMk cId="4179259077" sldId="340"/>
            <ac:picMk id="26" creationId="{F4624920-7790-BE56-073A-ABFEBF86989C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2:06.231" v="4717" actId="478"/>
        <pc:sldMkLst>
          <pc:docMk/>
          <pc:sldMk cId="580682258" sldId="341"/>
        </pc:sldMkLst>
        <pc:spChg chg="mod">
          <ac:chgData name="Noémie Spiller" userId="e4bebb1e-116a-4f15-b3ae-274db878ded7" providerId="ADAL" clId="{3DF20985-A173-4A1A-93F8-0B29B8FE2E3D}" dt="2023-04-25T15:41:58.472" v="4716" actId="20577"/>
          <ac:spMkLst>
            <pc:docMk/>
            <pc:sldMk cId="580682258" sldId="341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5:11:20.464" v="4144" actId="1076"/>
          <ac:spMkLst>
            <pc:docMk/>
            <pc:sldMk cId="580682258" sldId="341"/>
            <ac:spMk id="8" creationId="{0DCEE462-42CD-349C-D69E-40AD9E688D45}"/>
          </ac:spMkLst>
        </pc:spChg>
        <pc:spChg chg="add del mod">
          <ac:chgData name="Noémie Spiller" userId="e4bebb1e-116a-4f15-b3ae-274db878ded7" providerId="ADAL" clId="{3DF20985-A173-4A1A-93F8-0B29B8FE2E3D}" dt="2023-04-19T15:11:57.950" v="4149" actId="478"/>
          <ac:spMkLst>
            <pc:docMk/>
            <pc:sldMk cId="580682258" sldId="341"/>
            <ac:spMk id="9" creationId="{A6234F4C-CB8C-AD71-3AC0-EA6B5B438222}"/>
          </ac:spMkLst>
        </pc:spChg>
        <pc:spChg chg="add mod">
          <ac:chgData name="Noémie Spiller" userId="e4bebb1e-116a-4f15-b3ae-274db878ded7" providerId="ADAL" clId="{3DF20985-A173-4A1A-93F8-0B29B8FE2E3D}" dt="2023-04-19T15:13:11.709" v="4162" actId="207"/>
          <ac:spMkLst>
            <pc:docMk/>
            <pc:sldMk cId="580682258" sldId="341"/>
            <ac:spMk id="10" creationId="{6E96F9FD-E118-6C08-31F1-F6A704992BE6}"/>
          </ac:spMkLst>
        </pc:spChg>
        <pc:spChg chg="del">
          <ac:chgData name="Noémie Spiller" userId="e4bebb1e-116a-4f15-b3ae-274db878ded7" providerId="ADAL" clId="{3DF20985-A173-4A1A-93F8-0B29B8FE2E3D}" dt="2023-04-19T15:09:33.252" v="4126" actId="478"/>
          <ac:spMkLst>
            <pc:docMk/>
            <pc:sldMk cId="580682258" sldId="34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3:50.781" v="4170" actId="1076"/>
          <ac:spMkLst>
            <pc:docMk/>
            <pc:sldMk cId="580682258" sldId="341"/>
            <ac:spMk id="13" creationId="{7B0F85C2-3E1B-28BD-6FAE-BEB7B2E972BC}"/>
          </ac:spMkLst>
        </pc:spChg>
        <pc:spChg chg="add del mod">
          <ac:chgData name="Noémie Spiller" userId="e4bebb1e-116a-4f15-b3ae-274db878ded7" providerId="ADAL" clId="{3DF20985-A173-4A1A-93F8-0B29B8FE2E3D}" dt="2023-04-25T15:42:06.231" v="4717" actId="478"/>
          <ac:spMkLst>
            <pc:docMk/>
            <pc:sldMk cId="580682258" sldId="341"/>
            <ac:spMk id="15" creationId="{3E7B235F-DF65-7145-3805-923426D68E23}"/>
          </ac:spMkLst>
        </pc:spChg>
        <pc:spChg chg="add mod">
          <ac:chgData name="Noémie Spiller" userId="e4bebb1e-116a-4f15-b3ae-274db878ded7" providerId="ADAL" clId="{3DF20985-A173-4A1A-93F8-0B29B8FE2E3D}" dt="2023-04-19T15:52:15.370" v="4210" actId="1076"/>
          <ac:spMkLst>
            <pc:docMk/>
            <pc:sldMk cId="580682258" sldId="341"/>
            <ac:spMk id="17" creationId="{70EEDA8C-3C08-EB82-1127-951B30B407BC}"/>
          </ac:spMkLst>
        </pc:spChg>
        <pc:spChg chg="add mod">
          <ac:chgData name="Noémie Spiller" userId="e4bebb1e-116a-4f15-b3ae-274db878ded7" providerId="ADAL" clId="{3DF20985-A173-4A1A-93F8-0B29B8FE2E3D}" dt="2023-04-19T15:52:19.081" v="4211" actId="1076"/>
          <ac:spMkLst>
            <pc:docMk/>
            <pc:sldMk cId="580682258" sldId="341"/>
            <ac:spMk id="19" creationId="{A1E036C5-2BDA-30F4-CB10-1C815BB158B6}"/>
          </ac:spMkLst>
        </pc:spChg>
        <pc:spChg chg="del">
          <ac:chgData name="Noémie Spiller" userId="e4bebb1e-116a-4f15-b3ae-274db878ded7" providerId="ADAL" clId="{3DF20985-A173-4A1A-93F8-0B29B8FE2E3D}" dt="2023-04-19T15:13:14.938" v="4163" actId="478"/>
          <ac:spMkLst>
            <pc:docMk/>
            <pc:sldMk cId="580682258" sldId="341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5:54:20.883" v="4230" actId="20577"/>
          <ac:spMkLst>
            <pc:docMk/>
            <pc:sldMk cId="580682258" sldId="341"/>
            <ac:spMk id="22" creationId="{D1BD6737-82F1-5BD4-0CA5-B24682D89AE5}"/>
          </ac:spMkLst>
        </pc:spChg>
        <pc:spChg chg="del mod">
          <ac:chgData name="Noémie Spiller" userId="e4bebb1e-116a-4f15-b3ae-274db878ded7" providerId="ADAL" clId="{3DF20985-A173-4A1A-93F8-0B29B8FE2E3D}" dt="2023-04-19T15:14:15.339" v="4184" actId="478"/>
          <ac:spMkLst>
            <pc:docMk/>
            <pc:sldMk cId="580682258" sldId="341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5:12:47.515" v="4157" actId="1076"/>
          <ac:spMkLst>
            <pc:docMk/>
            <pc:sldMk cId="580682258" sldId="341"/>
            <ac:spMk id="24" creationId="{F883E18A-DC4D-7D61-6EBF-F3E960986BB9}"/>
          </ac:spMkLst>
        </pc:spChg>
        <pc:spChg chg="del">
          <ac:chgData name="Noémie Spiller" userId="e4bebb1e-116a-4f15-b3ae-274db878ded7" providerId="ADAL" clId="{3DF20985-A173-4A1A-93F8-0B29B8FE2E3D}" dt="2023-04-19T15:13:27.369" v="4166" actId="478"/>
          <ac:spMkLst>
            <pc:docMk/>
            <pc:sldMk cId="580682258" sldId="341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5:54:12.759" v="4220" actId="20577"/>
          <ac:spMkLst>
            <pc:docMk/>
            <pc:sldMk cId="580682258" sldId="341"/>
            <ac:spMk id="28" creationId="{C641D51C-3C4E-62BB-B394-C584587D6505}"/>
          </ac:spMkLst>
        </pc:spChg>
        <pc:spChg chg="del">
          <ac:chgData name="Noémie Spiller" userId="e4bebb1e-116a-4f15-b3ae-274db878ded7" providerId="ADAL" clId="{3DF20985-A173-4A1A-93F8-0B29B8FE2E3D}" dt="2023-04-19T15:13:30.077" v="4167" actId="478"/>
          <ac:spMkLst>
            <pc:docMk/>
            <pc:sldMk cId="580682258" sldId="341"/>
            <ac:spMk id="29" creationId="{823F4E19-C3B4-1072-CF8B-49ECEB597390}"/>
          </ac:spMkLst>
        </pc:spChg>
        <pc:picChg chg="add mod">
          <ac:chgData name="Noémie Spiller" userId="e4bebb1e-116a-4f15-b3ae-274db878ded7" providerId="ADAL" clId="{3DF20985-A173-4A1A-93F8-0B29B8FE2E3D}" dt="2023-04-19T15:12:47.515" v="4157" actId="1076"/>
          <ac:picMkLst>
            <pc:docMk/>
            <pc:sldMk cId="580682258" sldId="341"/>
            <ac:picMk id="6" creationId="{A49AB6FC-89C9-8F86-5052-C01524ECA3C2}"/>
          </ac:picMkLst>
        </pc:picChg>
        <pc:picChg chg="mod">
          <ac:chgData name="Noémie Spiller" userId="e4bebb1e-116a-4f15-b3ae-274db878ded7" providerId="ADAL" clId="{3DF20985-A173-4A1A-93F8-0B29B8FE2E3D}" dt="2023-04-19T15:11:20.464" v="4144" actId="1076"/>
          <ac:picMkLst>
            <pc:docMk/>
            <pc:sldMk cId="580682258" sldId="341"/>
            <ac:picMk id="7" creationId="{E3F824A7-6591-B568-306A-0FE1F863DAD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8" creationId="{578D4D9E-1E53-8E2B-2E84-C1E9E3D4259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20" creationId="{E192B57B-4C9F-580C-F030-2D3C2D59D9CE}"/>
          </ac:picMkLst>
        </pc:picChg>
        <pc:picChg chg="del">
          <ac:chgData name="Noémie Spiller" userId="e4bebb1e-116a-4f15-b3ae-274db878ded7" providerId="ADAL" clId="{3DF20985-A173-4A1A-93F8-0B29B8FE2E3D}" dt="2023-04-19T15:10:25.271" v="4136" actId="478"/>
          <ac:picMkLst>
            <pc:docMk/>
            <pc:sldMk cId="580682258" sldId="341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5:10:20.467" v="4135" actId="478"/>
          <ac:picMkLst>
            <pc:docMk/>
            <pc:sldMk cId="580682258" sldId="341"/>
            <ac:picMk id="26" creationId="{F4624920-7790-BE56-073A-ABFEBF86989C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41:31.416" v="4694" actId="20577"/>
        <pc:sldMkLst>
          <pc:docMk/>
          <pc:sldMk cId="1160953291" sldId="342"/>
        </pc:sldMkLst>
        <pc:spChg chg="mod">
          <ac:chgData name="Noémie Spiller" userId="e4bebb1e-116a-4f15-b3ae-274db878ded7" providerId="ADAL" clId="{3DF20985-A173-4A1A-93F8-0B29B8FE2E3D}" dt="2023-04-25T15:41:31.416" v="4694" actId="20577"/>
          <ac:spMkLst>
            <pc:docMk/>
            <pc:sldMk cId="1160953291" sldId="342"/>
            <ac:spMk id="4" creationId="{3C8B132F-D6E4-54F1-EC01-69DB780F9124}"/>
          </ac:spMkLst>
        </pc:spChg>
        <pc:spChg chg="del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9T15:00:58.914" v="4080" actId="1076"/>
          <ac:spMkLst>
            <pc:docMk/>
            <pc:sldMk cId="1160953291" sldId="342"/>
            <ac:spMk id="21" creationId="{DEE7FE5F-17DC-9C39-6199-F98DCC38B80E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2" creationId="{D1BD6737-82F1-5BD4-0CA5-B24682D89AE5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3" creationId="{476224B0-FEAA-2822-5CC6-B8741C4C4322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27" creationId="{6198B37D-D4CE-A321-8576-A2EFCB958A3E}"/>
          </ac:spMkLst>
        </pc:spChg>
        <pc:spChg chg="del">
          <ac:chgData name="Noémie Spiller" userId="e4bebb1e-116a-4f15-b3ae-274db878ded7" providerId="ADAL" clId="{3DF20985-A173-4A1A-93F8-0B29B8FE2E3D}" dt="2023-04-19T14:37:27.560" v="3919" actId="478"/>
          <ac:spMkLst>
            <pc:docMk/>
            <pc:sldMk cId="1160953291" sldId="342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42:03.871" v="3977" actId="478"/>
          <ac:spMkLst>
            <pc:docMk/>
            <pc:sldMk cId="1160953291" sldId="342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9T15:00:49.915" v="4078" actId="1076"/>
          <ac:spMkLst>
            <pc:docMk/>
            <pc:sldMk cId="1160953291" sldId="342"/>
            <ac:spMk id="40" creationId="{789D1E93-33DB-2E69-D80F-0C350AE64123}"/>
          </ac:spMkLst>
        </pc:spChg>
        <pc:spChg chg="add mod">
          <ac:chgData name="Noémie Spiller" userId="e4bebb1e-116a-4f15-b3ae-274db878ded7" providerId="ADAL" clId="{3DF20985-A173-4A1A-93F8-0B29B8FE2E3D}" dt="2023-04-19T15:00:56.282" v="4079" actId="1076"/>
          <ac:spMkLst>
            <pc:docMk/>
            <pc:sldMk cId="1160953291" sldId="342"/>
            <ac:spMk id="41" creationId="{3CEBD3E3-33DD-D901-C513-1D09BACC0735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45" creationId="{82F3FB52-BC70-13EA-50C4-135CA79C3E77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56" creationId="{C9642692-425B-22C0-9BF0-01983C7A5982}"/>
          </ac:spMkLst>
        </pc:spChg>
        <pc:spChg chg="add mod">
          <ac:chgData name="Noémie Spiller" userId="e4bebb1e-116a-4f15-b3ae-274db878ded7" providerId="ADAL" clId="{3DF20985-A173-4A1A-93F8-0B29B8FE2E3D}" dt="2023-04-19T15:10:10.257" v="4131" actId="1076"/>
          <ac:spMkLst>
            <pc:docMk/>
            <pc:sldMk cId="1160953291" sldId="342"/>
            <ac:spMk id="57" creationId="{2AA7AC53-B5BE-23B6-175C-986D82F108F1}"/>
          </ac:spMkLst>
        </pc:sp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6" creationId="{7D61FBB9-A1CB-F3E8-C4CA-9E65C78994EB}"/>
          </ac:picMkLst>
        </pc:picChg>
        <pc:picChg chg="mod">
          <ac:chgData name="Noémie Spiller" userId="e4bebb1e-116a-4f15-b3ae-274db878ded7" providerId="ADAL" clId="{3DF20985-A173-4A1A-93F8-0B29B8FE2E3D}" dt="2023-04-19T15:00:42.676" v="4076" actId="1076"/>
          <ac:picMkLst>
            <pc:docMk/>
            <pc:sldMk cId="1160953291" sldId="342"/>
            <ac:picMk id="7" creationId="{E3F824A7-6591-B568-306A-0FE1F863DAD8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9" creationId="{758AE95F-A5D2-BC32-F1EC-C5B70A1A5390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13" creationId="{53FA998B-AC66-8E86-4471-E1BB9DF0AA53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15" creationId="{2652EC44-6738-C58D-632B-FC8412DEE2B4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9T14:30:43.816" v="3868" actId="478"/>
          <ac:picMkLst>
            <pc:docMk/>
            <pc:sldMk cId="1160953291" sldId="342"/>
            <ac:picMk id="19" creationId="{2C01AD02-C6C4-B58B-E391-E8979AC7FFCE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37:35.833" v="3921" actId="478"/>
          <ac:picMkLst>
            <pc:docMk/>
            <pc:sldMk cId="1160953291" sldId="342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1" creationId="{02E51A75-3FDD-D8EB-3BE4-87E35AD10EC6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3" creationId="{0A9DCBA5-F759-38AF-AE6C-045B9E737441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35" creationId="{B2432068-7464-0D0F-93B6-4EBA97C76C0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7" creationId="{F6EBAA91-DAE5-1665-E245-9695D2AB4B0B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9" creationId="{010AB951-276F-915E-6B6B-B4B3A8208139}"/>
          </ac:picMkLst>
        </pc:picChg>
        <pc:picChg chg="add del mod">
          <ac:chgData name="Noémie Spiller" userId="e4bebb1e-116a-4f15-b3ae-274db878ded7" providerId="ADAL" clId="{3DF20985-A173-4A1A-93F8-0B29B8FE2E3D}" dt="2023-04-19T14:59:55.939" v="4067" actId="478"/>
          <ac:picMkLst>
            <pc:docMk/>
            <pc:sldMk cId="1160953291" sldId="342"/>
            <ac:picMk id="42" creationId="{627EF72C-1725-0766-DA48-352E12DF00F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4" creationId="{924AD806-6A6D-AE83-2CD3-4BE33BAB178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6" creationId="{E7282F25-332A-63F5-74BC-986038E93CF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7" creationId="{4C377369-3564-08F3-8C10-2968BE66A3D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8" creationId="{41316E12-2974-8C49-107E-EE57176EAE0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9" creationId="{51D4200A-5BDF-D09B-8EEF-2912A3E64F6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50" creationId="{02556EF6-AF86-FC5A-573A-4F5C94944AAF}"/>
          </ac:picMkLst>
        </pc:pic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2" creationId="{656714CD-80AF-6A7B-B9FC-122E91B873C6}"/>
          </ac:cxnSpMkLst>
        </pc:cxn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5" creationId="{ED49F852-3D31-3D53-A6EF-FB461B9F51CA}"/>
          </ac:cxnSpMkLst>
        </pc:cxnChg>
      </pc:sldChg>
      <pc:sldChg chg="add ord">
        <pc:chgData name="Noémie Spiller" userId="e4bebb1e-116a-4f15-b3ae-274db878ded7" providerId="ADAL" clId="{3DF20985-A173-4A1A-93F8-0B29B8FE2E3D}" dt="2023-04-19T14:55:55.704" v="3996"/>
        <pc:sldMkLst>
          <pc:docMk/>
          <pc:sldMk cId="3390717321" sldId="343"/>
        </pc:sldMkLst>
      </pc:sldChg>
      <pc:sldChg chg="add ord">
        <pc:chgData name="Noémie Spiller" userId="e4bebb1e-116a-4f15-b3ae-274db878ded7" providerId="ADAL" clId="{3DF20985-A173-4A1A-93F8-0B29B8FE2E3D}" dt="2023-04-19T14:56:42.494" v="4001"/>
        <pc:sldMkLst>
          <pc:docMk/>
          <pc:sldMk cId="2790971749" sldId="344"/>
        </pc:sldMkLst>
      </pc:sldChg>
      <pc:sldChg chg="delSp modSp add mod ord modNotesTx">
        <pc:chgData name="Noémie Spiller" userId="e4bebb1e-116a-4f15-b3ae-274db878ded7" providerId="ADAL" clId="{3DF20985-A173-4A1A-93F8-0B29B8FE2E3D}" dt="2023-04-25T15:38:21.665" v="4651" actId="20577"/>
        <pc:sldMkLst>
          <pc:docMk/>
          <pc:sldMk cId="853451644" sldId="345"/>
        </pc:sldMkLst>
        <pc:spChg chg="mod">
          <ac:chgData name="Noémie Spiller" userId="e4bebb1e-116a-4f15-b3ae-274db878ded7" providerId="ADAL" clId="{3DF20985-A173-4A1A-93F8-0B29B8FE2E3D}" dt="2023-04-25T15:38:21.665" v="4651" actId="20577"/>
          <ac:spMkLst>
            <pc:docMk/>
            <pc:sldMk cId="853451644" sldId="345"/>
            <ac:spMk id="4" creationId="{79114A4D-AFC4-AE7A-04F0-57A33A93A4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25.623" v="4602" actId="14100"/>
          <ac:spMkLst>
            <pc:docMk/>
            <pc:sldMk cId="853451644" sldId="345"/>
            <ac:spMk id="7" creationId="{46C70357-6BDD-EBF6-B0B2-7EAC97D241B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8" creationId="{5118EB51-791D-434D-CC83-E0B8B224BEC0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9" creationId="{0354B6B8-AA30-716A-36D5-DFACAAED04AD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10" creationId="{867B1901-983E-AE61-26F4-16D7899FD8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5:50:59.457" v="4203" actId="14100"/>
          <ac:spMkLst>
            <pc:docMk/>
            <pc:sldMk cId="853451644" sldId="345"/>
            <ac:spMk id="15" creationId="{4DD84630-59F0-4E08-CD07-31452E05BE1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6" creationId="{A7513582-2032-66C7-6F83-32C7C5F91ADF}"/>
          </ac:spMkLst>
        </pc:sp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2" creationId="{835BFF2F-96C2-F7B1-C20A-8F926E3BB6BB}"/>
          </ac:picMkLst>
        </pc:pic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4" creationId="{212722A4-5400-DE8F-0A95-3A65E5D08E98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5T12:58:47.049" v="4403" actId="1076"/>
        <pc:sldMkLst>
          <pc:docMk/>
          <pc:sldMk cId="3942911074" sldId="346"/>
        </pc:sldMkLst>
        <pc:spChg chg="mod">
          <ac:chgData name="Noémie Spiller" userId="e4bebb1e-116a-4f15-b3ae-274db878ded7" providerId="ADAL" clId="{3DF20985-A173-4A1A-93F8-0B29B8FE2E3D}" dt="2023-04-25T12:58:34.896" v="4400" actId="20577"/>
          <ac:spMkLst>
            <pc:docMk/>
            <pc:sldMk cId="3942911074" sldId="346"/>
            <ac:spMk id="4" creationId="{295BA30D-9761-53E3-1711-73E7EA2F9F04}"/>
          </ac:spMkLst>
        </pc:spChg>
        <pc:spChg chg="del">
          <ac:chgData name="Noémie Spiller" userId="e4bebb1e-116a-4f15-b3ae-274db878ded7" providerId="ADAL" clId="{3DF20985-A173-4A1A-93F8-0B29B8FE2E3D}" dt="2023-04-25T12:55:20.795" v="4376" actId="478"/>
          <ac:spMkLst>
            <pc:docMk/>
            <pc:sldMk cId="3942911074" sldId="346"/>
            <ac:spMk id="5" creationId="{5A6EB5BE-D8CE-3723-F900-E7E73C0827BA}"/>
          </ac:spMkLst>
        </pc:spChg>
        <pc:picChg chg="add mod">
          <ac:chgData name="Noémie Spiller" userId="e4bebb1e-116a-4f15-b3ae-274db878ded7" providerId="ADAL" clId="{3DF20985-A173-4A1A-93F8-0B29B8FE2E3D}" dt="2023-04-25T12:58:47.049" v="4403" actId="1076"/>
          <ac:picMkLst>
            <pc:docMk/>
            <pc:sldMk cId="3942911074" sldId="346"/>
            <ac:picMk id="6" creationId="{20528E43-F0D0-D4A5-3C66-DFC0206C2258}"/>
          </ac:picMkLst>
        </pc:picChg>
      </pc:sldChg>
      <pc:sldChg chg="modSp new del mod">
        <pc:chgData name="Noémie Spiller" userId="e4bebb1e-116a-4f15-b3ae-274db878ded7" providerId="ADAL" clId="{3DF20985-A173-4A1A-93F8-0B29B8FE2E3D}" dt="2023-04-26T07:20:37.334" v="5358" actId="47"/>
        <pc:sldMkLst>
          <pc:docMk/>
          <pc:sldMk cId="4060566675" sldId="347"/>
        </pc:sldMkLst>
        <pc:spChg chg="mod">
          <ac:chgData name="Noémie Spiller" userId="e4bebb1e-116a-4f15-b3ae-274db878ded7" providerId="ADAL" clId="{3DF20985-A173-4A1A-93F8-0B29B8FE2E3D}" dt="2023-04-25T15:35:06.704" v="4516" actId="20577"/>
          <ac:spMkLst>
            <pc:docMk/>
            <pc:sldMk cId="4060566675" sldId="347"/>
            <ac:spMk id="4" creationId="{34CEC8AF-95F0-84A2-6813-E873E0C75AD0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20:40.548" v="5359" actId="47"/>
        <pc:sldMkLst>
          <pc:docMk/>
          <pc:sldMk cId="3878045038" sldId="348"/>
        </pc:sldMkLst>
        <pc:spChg chg="mod">
          <ac:chgData name="Noémie Spiller" userId="e4bebb1e-116a-4f15-b3ae-274db878ded7" providerId="ADAL" clId="{3DF20985-A173-4A1A-93F8-0B29B8FE2E3D}" dt="2023-04-25T15:35:03.524" v="4512" actId="20577"/>
          <ac:spMkLst>
            <pc:docMk/>
            <pc:sldMk cId="3878045038" sldId="348"/>
            <ac:spMk id="4" creationId="{D48A69E1-01C9-76BD-7FA5-60D0349ABAC4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35:08.705" v="5785" actId="47"/>
        <pc:sldMkLst>
          <pc:docMk/>
          <pc:sldMk cId="3137770985" sldId="349"/>
        </pc:sldMkLst>
        <pc:spChg chg="mod">
          <ac:chgData name="Noémie Spiller" userId="e4bebb1e-116a-4f15-b3ae-274db878ded7" providerId="ADAL" clId="{3DF20985-A173-4A1A-93F8-0B29B8FE2E3D}" dt="2023-04-25T15:46:39.812" v="4730" actId="20577"/>
          <ac:spMkLst>
            <pc:docMk/>
            <pc:sldMk cId="3137770985" sldId="349"/>
            <ac:spMk id="4" creationId="{3F6F0D74-D8D0-F716-9EF3-180C249E4300}"/>
          </ac:spMkLst>
        </pc:spChg>
      </pc:sldChg>
      <pc:sldChg chg="addSp delSp modSp add mod modAnim">
        <pc:chgData name="Noémie Spiller" userId="e4bebb1e-116a-4f15-b3ae-274db878ded7" providerId="ADAL" clId="{3DF20985-A173-4A1A-93F8-0B29B8FE2E3D}" dt="2023-04-25T20:34:45.353" v="5357" actId="1076"/>
        <pc:sldMkLst>
          <pc:docMk/>
          <pc:sldMk cId="3669083222" sldId="350"/>
        </pc:sldMkLst>
        <pc:spChg chg="add mod">
          <ac:chgData name="Noémie Spiller" userId="e4bebb1e-116a-4f15-b3ae-274db878ded7" providerId="ADAL" clId="{3DF20985-A173-4A1A-93F8-0B29B8FE2E3D}" dt="2023-04-25T17:06:13.969" v="5270" actId="1076"/>
          <ac:spMkLst>
            <pc:docMk/>
            <pc:sldMk cId="3669083222" sldId="350"/>
            <ac:spMk id="5" creationId="{B29375A9-1B8D-FF9B-4D8A-2460F212087F}"/>
          </ac:spMkLst>
        </pc:spChg>
        <pc:spChg chg="mod">
          <ac:chgData name="Noémie Spiller" userId="e4bebb1e-116a-4f15-b3ae-274db878ded7" providerId="ADAL" clId="{3DF20985-A173-4A1A-93F8-0B29B8FE2E3D}" dt="2023-04-25T16:41:14.383" v="5217" actId="1076"/>
          <ac:spMkLst>
            <pc:docMk/>
            <pc:sldMk cId="3669083222" sldId="350"/>
            <ac:spMk id="13" creationId="{EC5E1715-0F9D-7DE6-023B-59F6AC130D25}"/>
          </ac:spMkLst>
        </pc:spChg>
        <pc:spChg chg="del mod">
          <ac:chgData name="Noémie Spiller" userId="e4bebb1e-116a-4f15-b3ae-274db878ded7" providerId="ADAL" clId="{3DF20985-A173-4A1A-93F8-0B29B8FE2E3D}" dt="2023-04-25T16:39:39.547" v="5211" actId="21"/>
          <ac:spMkLst>
            <pc:docMk/>
            <pc:sldMk cId="3669083222" sldId="350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25T16:41:32.921" v="5218" actId="478"/>
          <ac:spMkLst>
            <pc:docMk/>
            <pc:sldMk cId="3669083222" sldId="350"/>
            <ac:spMk id="23" creationId="{4A8EA920-4E84-261B-B103-BF98EA593177}"/>
          </ac:spMkLst>
        </pc:spChg>
        <pc:graphicFrameChg chg="mod">
          <ac:chgData name="Noémie Spiller" userId="e4bebb1e-116a-4f15-b3ae-274db878ded7" providerId="ADAL" clId="{3DF20985-A173-4A1A-93F8-0B29B8FE2E3D}" dt="2023-04-25T17:08:23.160" v="5286"/>
          <ac:graphicFrameMkLst>
            <pc:docMk/>
            <pc:sldMk cId="3669083222" sldId="350"/>
            <ac:graphicFrameMk id="8" creationId="{B584C7B5-CE82-8A5F-8221-4FB5B2E688EA}"/>
          </ac:graphicFrameMkLst>
        </pc:graphicFrameChg>
        <pc:picChg chg="add mod">
          <ac:chgData name="Noémie Spiller" userId="e4bebb1e-116a-4f15-b3ae-274db878ded7" providerId="ADAL" clId="{3DF20985-A173-4A1A-93F8-0B29B8FE2E3D}" dt="2023-04-25T20:34:45.353" v="5357" actId="1076"/>
          <ac:picMkLst>
            <pc:docMk/>
            <pc:sldMk cId="3669083222" sldId="350"/>
            <ac:picMk id="6" creationId="{D7876260-C2C6-A917-6A3F-9EC187FF0254}"/>
          </ac:picMkLst>
        </pc:picChg>
        <pc:picChg chg="add mod">
          <ac:chgData name="Noémie Spiller" userId="e4bebb1e-116a-4f15-b3ae-274db878ded7" providerId="ADAL" clId="{3DF20985-A173-4A1A-93F8-0B29B8FE2E3D}" dt="2023-04-25T20:34:41.811" v="5356" actId="1076"/>
          <ac:picMkLst>
            <pc:docMk/>
            <pc:sldMk cId="3669083222" sldId="350"/>
            <ac:picMk id="7" creationId="{479F3FB3-547E-F030-F71E-66DD1446243B}"/>
          </ac:picMkLst>
        </pc:picChg>
        <pc:picChg chg="mod">
          <ac:chgData name="Noémie Spiller" userId="e4bebb1e-116a-4f15-b3ae-274db878ded7" providerId="ADAL" clId="{3DF20985-A173-4A1A-93F8-0B29B8FE2E3D}" dt="2023-04-25T16:41:14.383" v="5217" actId="1076"/>
          <ac:picMkLst>
            <pc:docMk/>
            <pc:sldMk cId="3669083222" sldId="350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25T16:41:47.348" v="5220" actId="478"/>
          <ac:picMkLst>
            <pc:docMk/>
            <pc:sldMk cId="3669083222" sldId="350"/>
            <ac:picMk id="15" creationId="{BAF0E8EF-3F50-8454-3076-734EE0D1A338}"/>
          </ac:picMkLst>
        </pc:picChg>
        <pc:picChg chg="del mod">
          <ac:chgData name="Noémie Spiller" userId="e4bebb1e-116a-4f15-b3ae-274db878ded7" providerId="ADAL" clId="{3DF20985-A173-4A1A-93F8-0B29B8FE2E3D}" dt="2023-04-25T16:39:39.547" v="5211" actId="21"/>
          <ac:picMkLst>
            <pc:docMk/>
            <pc:sldMk cId="3669083222" sldId="350"/>
            <ac:picMk id="19" creationId="{EC1E7A96-D521-FD1C-4269-B0F13CDB1524}"/>
          </ac:picMkLst>
        </pc:picChg>
      </pc:sldChg>
      <pc:sldChg chg="new del">
        <pc:chgData name="Noémie Spiller" userId="e4bebb1e-116a-4f15-b3ae-274db878ded7" providerId="ADAL" clId="{3DF20985-A173-4A1A-93F8-0B29B8FE2E3D}" dt="2023-04-25T17:08:57.397" v="5288" actId="47"/>
        <pc:sldMkLst>
          <pc:docMk/>
          <pc:sldMk cId="1651952379" sldId="351"/>
        </pc:sldMkLst>
      </pc:sldChg>
      <pc:sldChg chg="addSp delSp modSp new mod">
        <pc:chgData name="Noémie Spiller" userId="e4bebb1e-116a-4f15-b3ae-274db878ded7" providerId="ADAL" clId="{3DF20985-A173-4A1A-93F8-0B29B8FE2E3D}" dt="2023-04-25T20:34:04.382" v="5354" actId="20577"/>
        <pc:sldMkLst>
          <pc:docMk/>
          <pc:sldMk cId="3227529080" sldId="351"/>
        </pc:sldMkLst>
        <pc:spChg chg="mod">
          <ac:chgData name="Noémie Spiller" userId="e4bebb1e-116a-4f15-b3ae-274db878ded7" providerId="ADAL" clId="{3DF20985-A173-4A1A-93F8-0B29B8FE2E3D}" dt="2023-04-25T17:09:10.623" v="5309" actId="20577"/>
          <ac:spMkLst>
            <pc:docMk/>
            <pc:sldMk cId="3227529080" sldId="351"/>
            <ac:spMk id="4" creationId="{0C4F7128-5807-A76C-6F5F-D10E271370C2}"/>
          </ac:spMkLst>
        </pc:spChg>
        <pc:spChg chg="mod">
          <ac:chgData name="Noémie Spiller" userId="e4bebb1e-116a-4f15-b3ae-274db878ded7" providerId="ADAL" clId="{3DF20985-A173-4A1A-93F8-0B29B8FE2E3D}" dt="2023-04-25T20:34:00.946" v="5347" actId="20577"/>
          <ac:spMkLst>
            <pc:docMk/>
            <pc:sldMk cId="3227529080" sldId="351"/>
            <ac:spMk id="6" creationId="{5E147919-FCBD-4100-AD1D-9447C533E3CA}"/>
          </ac:spMkLst>
        </pc:spChg>
        <pc:spChg chg="mod">
          <ac:chgData name="Noémie Spiller" userId="e4bebb1e-116a-4f15-b3ae-274db878ded7" providerId="ADAL" clId="{3DF20985-A173-4A1A-93F8-0B29B8FE2E3D}" dt="2023-04-25T20:34:04.382" v="5354" actId="20577"/>
          <ac:spMkLst>
            <pc:docMk/>
            <pc:sldMk cId="3227529080" sldId="351"/>
            <ac:spMk id="7" creationId="{15B16245-8D2F-612C-DEC6-764EA76E1142}"/>
          </ac:spMkLst>
        </pc:spChg>
        <pc:picChg chg="add mod">
          <ac:chgData name="Noémie Spiller" userId="e4bebb1e-116a-4f15-b3ae-274db878ded7" providerId="ADAL" clId="{3DF20985-A173-4A1A-93F8-0B29B8FE2E3D}" dt="2023-04-25T17:21:44.003" v="5339" actId="14100"/>
          <ac:picMkLst>
            <pc:docMk/>
            <pc:sldMk cId="3227529080" sldId="351"/>
            <ac:picMk id="9" creationId="{8C85FD96-CC01-5668-CF1A-34ED531DBB59}"/>
          </ac:picMkLst>
        </pc:picChg>
        <pc:picChg chg="add del mod">
          <ac:chgData name="Noémie Spiller" userId="e4bebb1e-116a-4f15-b3ae-274db878ded7" providerId="ADAL" clId="{3DF20985-A173-4A1A-93F8-0B29B8FE2E3D}" dt="2023-04-25T17:21:49.510" v="5340" actId="478"/>
          <ac:picMkLst>
            <pc:docMk/>
            <pc:sldMk cId="3227529080" sldId="351"/>
            <ac:picMk id="11" creationId="{15F60966-9379-380E-0B49-C941C8685B96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6T07:24:22.321" v="5363"/>
        <pc:sldMkLst>
          <pc:docMk/>
          <pc:sldMk cId="770382444" sldId="352"/>
        </pc:sldMkLst>
        <pc:spChg chg="del">
          <ac:chgData name="Noémie Spiller" userId="e4bebb1e-116a-4f15-b3ae-274db878ded7" providerId="ADAL" clId="{3DF20985-A173-4A1A-93F8-0B29B8FE2E3D}" dt="2023-04-26T07:24:07.191" v="5361" actId="478"/>
          <ac:spMkLst>
            <pc:docMk/>
            <pc:sldMk cId="770382444" sldId="352"/>
            <ac:spMk id="5" creationId="{C4F9C8EB-32E1-0C1F-CD75-90B361AFC6F3}"/>
          </ac:spMkLst>
        </pc:spChg>
        <pc:spChg chg="del">
          <ac:chgData name="Noémie Spiller" userId="e4bebb1e-116a-4f15-b3ae-274db878ded7" providerId="ADAL" clId="{3DF20985-A173-4A1A-93F8-0B29B8FE2E3D}" dt="2023-04-26T07:24:09.389" v="5362" actId="478"/>
          <ac:spMkLst>
            <pc:docMk/>
            <pc:sldMk cId="770382444" sldId="352"/>
            <ac:spMk id="6" creationId="{25AFF33D-A0CF-122D-4EF6-3ED73EF3B1FD}"/>
          </ac:spMkLst>
        </pc:spChg>
        <pc:picChg chg="add mod">
          <ac:chgData name="Noémie Spiller" userId="e4bebb1e-116a-4f15-b3ae-274db878ded7" providerId="ADAL" clId="{3DF20985-A173-4A1A-93F8-0B29B8FE2E3D}" dt="2023-04-26T07:24:22.321" v="5363"/>
          <ac:picMkLst>
            <pc:docMk/>
            <pc:sldMk cId="770382444" sldId="352"/>
            <ac:picMk id="7" creationId="{62A213FC-2D4C-0867-9F11-8695F087D2B6}"/>
          </ac:picMkLst>
        </pc:picChg>
      </pc:sldChg>
      <pc:sldChg chg="modSp new mod ord">
        <pc:chgData name="Noémie Spiller" userId="e4bebb1e-116a-4f15-b3ae-274db878ded7" providerId="ADAL" clId="{3DF20985-A173-4A1A-93F8-0B29B8FE2E3D}" dt="2023-04-27T07:54:13.566" v="5810"/>
        <pc:sldMkLst>
          <pc:docMk/>
          <pc:sldMk cId="3913319740" sldId="353"/>
        </pc:sldMkLst>
        <pc:spChg chg="mod">
          <ac:chgData name="Noémie Spiller" userId="e4bebb1e-116a-4f15-b3ae-274db878ded7" providerId="ADAL" clId="{3DF20985-A173-4A1A-93F8-0B29B8FE2E3D}" dt="2023-04-27T07:53:33.965" v="5806" actId="20577"/>
          <ac:spMkLst>
            <pc:docMk/>
            <pc:sldMk cId="3913319740" sldId="353"/>
            <ac:spMk id="4" creationId="{33F2C99B-7939-B938-73F2-83DDA33770B1}"/>
          </ac:spMkLst>
        </pc:spChg>
      </pc:sldChg>
      <pc:sldChg chg="addSp delSp modSp new mod modNotesTx">
        <pc:chgData name="Noémie Spiller" userId="e4bebb1e-116a-4f15-b3ae-274db878ded7" providerId="ADAL" clId="{3DF20985-A173-4A1A-93F8-0B29B8FE2E3D}" dt="2023-04-27T08:19:51.030" v="5941" actId="20577"/>
        <pc:sldMkLst>
          <pc:docMk/>
          <pc:sldMk cId="1265294367" sldId="354"/>
        </pc:sldMkLst>
        <pc:spChg chg="mod">
          <ac:chgData name="Noémie Spiller" userId="e4bebb1e-116a-4f15-b3ae-274db878ded7" providerId="ADAL" clId="{3DF20985-A173-4A1A-93F8-0B29B8FE2E3D}" dt="2023-04-27T08:18:03.561" v="5833" actId="20577"/>
          <ac:spMkLst>
            <pc:docMk/>
            <pc:sldMk cId="1265294367" sldId="354"/>
            <ac:spMk id="4" creationId="{F012EDB5-6611-0434-0C85-DDFC499C665E}"/>
          </ac:spMkLst>
        </pc:spChg>
        <pc:spChg chg="del">
          <ac:chgData name="Noémie Spiller" userId="e4bebb1e-116a-4f15-b3ae-274db878ded7" providerId="ADAL" clId="{3DF20985-A173-4A1A-93F8-0B29B8FE2E3D}" dt="2023-04-27T08:17:54.981" v="5812"/>
          <ac:spMkLst>
            <pc:docMk/>
            <pc:sldMk cId="1265294367" sldId="354"/>
            <ac:spMk id="5" creationId="{4D7AEC98-CE3B-ABCD-2545-B66DFF440B91}"/>
          </ac:spMkLst>
        </pc:spChg>
        <pc:spChg chg="add mod">
          <ac:chgData name="Noémie Spiller" userId="e4bebb1e-116a-4f15-b3ae-274db878ded7" providerId="ADAL" clId="{3DF20985-A173-4A1A-93F8-0B29B8FE2E3D}" dt="2023-04-27T08:18:55.816" v="5840" actId="14100"/>
          <ac:spMkLst>
            <pc:docMk/>
            <pc:sldMk cId="1265294367" sldId="354"/>
            <ac:spMk id="8" creationId="{6D3F748F-FB64-B3A7-3702-76C76E62079D}"/>
          </ac:spMkLst>
        </pc:spChg>
        <pc:picChg chg="add mod">
          <ac:chgData name="Noémie Spiller" userId="e4bebb1e-116a-4f15-b3ae-274db878ded7" providerId="ADAL" clId="{3DF20985-A173-4A1A-93F8-0B29B8FE2E3D}" dt="2023-04-27T08:17:54.981" v="5812"/>
          <ac:picMkLst>
            <pc:docMk/>
            <pc:sldMk cId="1265294367" sldId="354"/>
            <ac:picMk id="7" creationId="{15B77032-F781-1D7A-9238-FECEA518A066}"/>
          </ac:picMkLst>
        </pc:picChg>
      </pc:sldChg>
      <pc:sldMasterChg chg="modSp mod modSldLayout">
        <pc:chgData name="Noémie Spiller" userId="e4bebb1e-116a-4f15-b3ae-274db878ded7" providerId="ADAL" clId="{3DF20985-A173-4A1A-93F8-0B29B8FE2E3D}" dt="2023-04-12T16:10:39.990" v="85"/>
        <pc:sldMasterMkLst>
          <pc:docMk/>
          <pc:sldMasterMk cId="3345050395" sldId="2147483660"/>
        </pc:sldMasterMkLst>
        <pc:spChg chg="mod">
          <ac:chgData name="Noémie Spiller" userId="e4bebb1e-116a-4f15-b3ae-274db878ded7" providerId="ADAL" clId="{3DF20985-A173-4A1A-93F8-0B29B8FE2E3D}" dt="2023-04-12T16:09:09.427" v="72" actId="20577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8:48.759" v="58" actId="20577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Noémie Spiller" userId="e4bebb1e-116a-4f15-b3ae-274db878ded7" providerId="ADAL" clId="{3DF20985-A173-4A1A-93F8-0B29B8FE2E3D}" dt="2023-04-12T16:08:48.759" v="58" actId="20577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9.990" v="85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Noémie Spiller" userId="e4bebb1e-116a-4f15-b3ae-274db878ded7" providerId="ADAL" clId="{3DF20985-A173-4A1A-93F8-0B29B8FE2E3D}" dt="2023-04-12T16:10:39.990" v="85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5.653" v="84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Noémie Spiller" userId="e4bebb1e-116a-4f15-b3ae-274db878ded7" providerId="ADAL" clId="{3DF20985-A173-4A1A-93F8-0B29B8FE2E3D}" dt="2023-04-12T16:10:35.653" v="84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0.127" v="83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Noémie Spiller" userId="e4bebb1e-116a-4f15-b3ae-274db878ded7" providerId="ADAL" clId="{3DF20985-A173-4A1A-93F8-0B29B8FE2E3D}" dt="2023-04-12T16:10:30.127" v="83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5.937" v="82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Noémie Spiller" userId="e4bebb1e-116a-4f15-b3ae-274db878ded7" providerId="ADAL" clId="{3DF20985-A173-4A1A-93F8-0B29B8FE2E3D}" dt="2023-04-12T16:10:25.937" v="82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1.638" v="81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Noémie Spiller" userId="e4bebb1e-116a-4f15-b3ae-274db878ded7" providerId="ADAL" clId="{3DF20985-A173-4A1A-93F8-0B29B8FE2E3D}" dt="2023-04-12T16:10:21.638" v="81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6.777" v="8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Noémie Spiller" userId="e4bebb1e-116a-4f15-b3ae-274db878ded7" providerId="ADAL" clId="{3DF20985-A173-4A1A-93F8-0B29B8FE2E3D}" dt="2023-04-12T16:10:16.777" v="8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2.360" v="79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Noémie Spiller" userId="e4bebb1e-116a-4f15-b3ae-274db878ded7" providerId="ADAL" clId="{3DF20985-A173-4A1A-93F8-0B29B8FE2E3D}" dt="2023-04-12T16:10:12.360" v="7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8.149" v="78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Noémie Spiller" userId="e4bebb1e-116a-4f15-b3ae-274db878ded7" providerId="ADAL" clId="{3DF20985-A173-4A1A-93F8-0B29B8FE2E3D}" dt="2023-04-12T16:10:08.149" v="78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2.966" v="77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Noémie Spiller" userId="e4bebb1e-116a-4f15-b3ae-274db878ded7" providerId="ADAL" clId="{3DF20985-A173-4A1A-93F8-0B29B8FE2E3D}" dt="2023-04-12T16:10:02.966" v="77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7.880" v="76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Noémie Spiller" userId="e4bebb1e-116a-4f15-b3ae-274db878ded7" providerId="ADAL" clId="{3DF20985-A173-4A1A-93F8-0B29B8FE2E3D}" dt="2023-04-12T16:09:57.880" v="76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0.585" v="75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Noémie Spiller" userId="e4bebb1e-116a-4f15-b3ae-274db878ded7" providerId="ADAL" clId="{3DF20985-A173-4A1A-93F8-0B29B8FE2E3D}" dt="2023-04-12T16:09:50.585" v="75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Noémie Spiller" userId="e4bebb1e-116a-4f15-b3ae-274db878ded7" providerId="ADAL" clId="{3DF20985-A173-4A1A-93F8-0B29B8FE2E3D}" dt="2023-04-12T16:09:44.320" v="74"/>
        <pc:sldMasterMkLst>
          <pc:docMk/>
          <pc:sldMasterMk cId="391508935" sldId="2147483675"/>
        </pc:sldMasterMkLst>
        <pc:spChg chg="mod">
          <ac:chgData name="Noémie Spiller" userId="e4bebb1e-116a-4f15-b3ae-274db878ded7" providerId="ADAL" clId="{3DF20985-A173-4A1A-93F8-0B29B8FE2E3D}" dt="2023-04-12T16:09:44.320" v="74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9:40.309" v="73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Noémie Spiller" userId="e4bebb1e-116a-4f15-b3ae-274db878ded7" providerId="ADAL" clId="{3DF20985-A173-4A1A-93F8-0B29B8FE2E3D}" dt="2023-04-12T16:09:40.309" v="73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EEAD2315-844D-4E8A-ACD8-C3DAAC9C7601}"/>
    <pc:docChg chg="modSld delMainMaster">
      <pc:chgData name="Noémie Spiller" userId="e4bebb1e-116a-4f15-b3ae-274db878ded7" providerId="ADAL" clId="{EEAD2315-844D-4E8A-ACD8-C3DAAC9C7601}" dt="2023-08-30T12:29:20.988" v="2" actId="2696"/>
      <pc:docMkLst>
        <pc:docMk/>
      </pc:docMkLst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1147882705" sldId="313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147882705" sldId="313"/>
            <ac:spMk id="6" creationId="{E951BD73-D5F6-0B09-A8BA-E62541E6B39D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147882705" sldId="313"/>
            <ac:spMk id="11" creationId="{A2557A4F-D56E-E3AA-E921-BE92767066E1}"/>
          </ac:spMkLst>
        </pc:sp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1772474566" sldId="352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772474566" sldId="352"/>
            <ac:spMk id="2" creationId="{70F7D893-D14D-A787-BAFF-F7BBEF15432D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772474566" sldId="352"/>
            <ac:spMk id="3" creationId="{98BB526C-44D8-2E03-B51B-4B8F6E613BE6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772474566" sldId="352"/>
            <ac:spMk id="4" creationId="{1E8E77E0-D43D-F033-3A5F-08C696472771}"/>
          </ac:spMkLst>
        </pc:spChg>
        <pc:picChg chg="mod">
          <ac:chgData name="Noémie Spiller" userId="e4bebb1e-116a-4f15-b3ae-274db878ded7" providerId="ADAL" clId="{EEAD2315-844D-4E8A-ACD8-C3DAAC9C7601}" dt="2023-08-30T12:29:19.580" v="0"/>
          <ac:picMkLst>
            <pc:docMk/>
            <pc:sldMk cId="1772474566" sldId="352"/>
            <ac:picMk id="6" creationId="{72F9CC50-F536-6A6D-E105-FFFBE29CE30E}"/>
          </ac:picMkLst>
        </pc:pic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1526711988" sldId="353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526711988" sldId="353"/>
            <ac:spMk id="2" creationId="{70F7D893-D14D-A787-BAFF-F7BBEF15432D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526711988" sldId="353"/>
            <ac:spMk id="3" creationId="{98BB526C-44D8-2E03-B51B-4B8F6E613BE6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526711988" sldId="353"/>
            <ac:spMk id="4" creationId="{1E8E77E0-D43D-F033-3A5F-08C696472771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526711988" sldId="353"/>
            <ac:spMk id="5" creationId="{C44E0F57-E1F2-E3C2-E7C7-2E00D472640E}"/>
          </ac:spMkLst>
        </pc:sp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1447488647" sldId="355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447488647" sldId="355"/>
            <ac:spMk id="2" creationId="{6EA0BBDB-97D5-B4BC-6ECE-3B988089FC4B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447488647" sldId="355"/>
            <ac:spMk id="3" creationId="{37B00A1B-9359-F074-B1AA-82ACCE8609C0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447488647" sldId="355"/>
            <ac:spMk id="4" creationId="{F3D1F613-F7D2-B82B-C4C1-9B4DB34968A7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447488647" sldId="355"/>
            <ac:spMk id="5" creationId="{C5425B72-C5CD-506C-6D83-8969BB1165C2}"/>
          </ac:spMkLst>
        </pc:sp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469149093" sldId="356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69149093" sldId="356"/>
            <ac:spMk id="2" creationId="{6EA0BBDB-97D5-B4BC-6ECE-3B988089FC4B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69149093" sldId="356"/>
            <ac:spMk id="3" creationId="{37B00A1B-9359-F074-B1AA-82ACCE8609C0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69149093" sldId="356"/>
            <ac:spMk id="4" creationId="{F3D1F613-F7D2-B82B-C4C1-9B4DB34968A7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69149093" sldId="356"/>
            <ac:spMk id="5" creationId="{C5425B72-C5CD-506C-6D83-8969BB1165C2}"/>
          </ac:spMkLst>
        </pc:sp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1834169685" sldId="357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834169685" sldId="357"/>
            <ac:spMk id="2" creationId="{63A608D2-949A-11E9-7FAC-8D0E929E235E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834169685" sldId="357"/>
            <ac:spMk id="3" creationId="{B72485FB-3660-4827-A62A-497A073577E3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834169685" sldId="357"/>
            <ac:spMk id="6" creationId="{D961B699-FD85-A19C-6B78-8FF842BBF619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1834169685" sldId="357"/>
            <ac:spMk id="7" creationId="{94E37469-459D-2116-3CB7-0B4AADC3A0BE}"/>
          </ac:spMkLst>
        </pc:sp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3029950242" sldId="360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3029950242" sldId="360"/>
            <ac:spMk id="2" creationId="{70F7D893-D14D-A787-BAFF-F7BBEF15432D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3029950242" sldId="360"/>
            <ac:spMk id="3" creationId="{98BB526C-44D8-2E03-B51B-4B8F6E613BE6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3029950242" sldId="360"/>
            <ac:spMk id="4" creationId="{1E8E77E0-D43D-F033-3A5F-08C696472771}"/>
          </ac:spMkLst>
        </pc:spChg>
        <pc:picChg chg="mod">
          <ac:chgData name="Noémie Spiller" userId="e4bebb1e-116a-4f15-b3ae-274db878ded7" providerId="ADAL" clId="{EEAD2315-844D-4E8A-ACD8-C3DAAC9C7601}" dt="2023-08-30T12:29:19.580" v="0"/>
          <ac:picMkLst>
            <pc:docMk/>
            <pc:sldMk cId="3029950242" sldId="360"/>
            <ac:picMk id="8" creationId="{A31FE76C-746D-A657-040A-EC193C237F99}"/>
          </ac:picMkLst>
        </pc:pic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484200453" sldId="361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84200453" sldId="361"/>
            <ac:spMk id="2" creationId="{70F7D893-D14D-A787-BAFF-F7BBEF15432D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84200453" sldId="361"/>
            <ac:spMk id="3" creationId="{98BB526C-44D8-2E03-B51B-4B8F6E613BE6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84200453" sldId="361"/>
            <ac:spMk id="4" creationId="{1E8E77E0-D43D-F033-3A5F-08C696472771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84200453" sldId="361"/>
            <ac:spMk id="6" creationId="{9B6B23D6-615D-2386-0188-82CF0DAE4A92}"/>
          </ac:spMkLst>
        </pc:sp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2283642869" sldId="362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2283642869" sldId="362"/>
            <ac:spMk id="2" creationId="{70F7D893-D14D-A787-BAFF-F7BBEF15432D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2283642869" sldId="362"/>
            <ac:spMk id="3" creationId="{98BB526C-44D8-2E03-B51B-4B8F6E613BE6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2283642869" sldId="362"/>
            <ac:spMk id="4" creationId="{1E8E77E0-D43D-F033-3A5F-08C696472771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2283642869" sldId="362"/>
            <ac:spMk id="6" creationId="{9B6B23D6-615D-2386-0188-82CF0DAE4A92}"/>
          </ac:spMkLst>
        </pc:sp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4260655237" sldId="363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260655237" sldId="363"/>
            <ac:spMk id="2" creationId="{63A608D2-949A-11E9-7FAC-8D0E929E235E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260655237" sldId="363"/>
            <ac:spMk id="3" creationId="{B72485FB-3660-4827-A62A-497A073577E3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260655237" sldId="363"/>
            <ac:spMk id="6" creationId="{D961B699-FD85-A19C-6B78-8FF842BBF619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4260655237" sldId="363"/>
            <ac:spMk id="7" creationId="{94E37469-459D-2116-3CB7-0B4AADC3A0BE}"/>
          </ac:spMkLst>
        </pc:spChg>
      </pc:sldChg>
      <pc:sldChg chg="modSp">
        <pc:chgData name="Noémie Spiller" userId="e4bebb1e-116a-4f15-b3ae-274db878ded7" providerId="ADAL" clId="{EEAD2315-844D-4E8A-ACD8-C3DAAC9C7601}" dt="2023-08-30T12:29:19.580" v="0"/>
        <pc:sldMkLst>
          <pc:docMk/>
          <pc:sldMk cId="2242288096" sldId="364"/>
        </pc:sldMkLst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2242288096" sldId="364"/>
            <ac:spMk id="2" creationId="{6EA0BBDB-97D5-B4BC-6ECE-3B988089FC4B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2242288096" sldId="364"/>
            <ac:spMk id="3" creationId="{37B00A1B-9359-F074-B1AA-82ACCE8609C0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2242288096" sldId="364"/>
            <ac:spMk id="4" creationId="{F3D1F613-F7D2-B82B-C4C1-9B4DB34968A7}"/>
          </ac:spMkLst>
        </pc:spChg>
        <pc:spChg chg="mod">
          <ac:chgData name="Noémie Spiller" userId="e4bebb1e-116a-4f15-b3ae-274db878ded7" providerId="ADAL" clId="{EEAD2315-844D-4E8A-ACD8-C3DAAC9C7601}" dt="2023-08-30T12:29:19.580" v="0"/>
          <ac:spMkLst>
            <pc:docMk/>
            <pc:sldMk cId="2242288096" sldId="364"/>
            <ac:spMk id="5" creationId="{C5425B72-C5CD-506C-6D83-8969BB1165C2}"/>
          </ac:spMkLst>
        </pc:spChg>
      </pc:sldChg>
      <pc:sldMasterChg chg="del delSldLayout">
        <pc:chgData name="Noémie Spiller" userId="e4bebb1e-116a-4f15-b3ae-274db878ded7" providerId="ADAL" clId="{EEAD2315-844D-4E8A-ACD8-C3DAAC9C7601}" dt="2023-08-30T12:29:20.988" v="2" actId="2696"/>
        <pc:sldMasterMkLst>
          <pc:docMk/>
          <pc:sldMasterMk cId="391508935" sldId="2147483675"/>
        </pc:sldMasterMkLst>
        <pc:sldLayoutChg chg="del">
          <pc:chgData name="Noémie Spiller" userId="e4bebb1e-116a-4f15-b3ae-274db878ded7" providerId="ADAL" clId="{EEAD2315-844D-4E8A-ACD8-C3DAAC9C7601}" dt="2023-08-30T12:29:20.984" v="1" actId="2696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Gastbenutzer" userId="S::urn:spo:anon#f86b790997f433fe469ee6d59c76f4a8a9dd4383fb9541d35ef5bb865230b574::" providerId="AD" clId="Web-{69E46509-FCA7-D783-9573-47F12BB167A7}"/>
    <pc:docChg chg="addSld delSld modSld">
      <pc:chgData name="Gastbenutzer" userId="S::urn:spo:anon#f86b790997f433fe469ee6d59c76f4a8a9dd4383fb9541d35ef5bb865230b574::" providerId="AD" clId="Web-{69E46509-FCA7-D783-9573-47F12BB167A7}" dt="2023-08-31T15:51:34.317" v="65" actId="1076"/>
      <pc:docMkLst>
        <pc:docMk/>
      </pc:docMkLst>
      <pc:sldChg chg="modSp">
        <pc:chgData name="Gastbenutzer" userId="S::urn:spo:anon#f86b790997f433fe469ee6d59c76f4a8a9dd4383fb9541d35ef5bb865230b574::" providerId="AD" clId="Web-{69E46509-FCA7-D783-9573-47F12BB167A7}" dt="2023-08-31T15:51:20.473" v="63" actId="1076"/>
        <pc:sldMkLst>
          <pc:docMk/>
          <pc:sldMk cId="1772474566" sldId="352"/>
        </pc:sldMkLst>
        <pc:picChg chg="mod">
          <ac:chgData name="Gastbenutzer" userId="S::urn:spo:anon#f86b790997f433fe469ee6d59c76f4a8a9dd4383fb9541d35ef5bb865230b574::" providerId="AD" clId="Web-{69E46509-FCA7-D783-9573-47F12BB167A7}" dt="2023-08-31T15:51:20.473" v="63" actId="1076"/>
          <ac:picMkLst>
            <pc:docMk/>
            <pc:sldMk cId="1772474566" sldId="352"/>
            <ac:picMk id="6" creationId="{72F9CC50-F536-6A6D-E105-FFFBE29CE30E}"/>
          </ac:picMkLst>
        </pc:picChg>
      </pc:sldChg>
      <pc:sldChg chg="modSp">
        <pc:chgData name="Gastbenutzer" userId="S::urn:spo:anon#f86b790997f433fe469ee6d59c76f4a8a9dd4383fb9541d35ef5bb865230b574::" providerId="AD" clId="Web-{69E46509-FCA7-D783-9573-47F12BB167A7}" dt="2023-08-31T15:51:34.317" v="65" actId="1076"/>
        <pc:sldMkLst>
          <pc:docMk/>
          <pc:sldMk cId="3029950242" sldId="360"/>
        </pc:sldMkLst>
        <pc:picChg chg="mod">
          <ac:chgData name="Gastbenutzer" userId="S::urn:spo:anon#f86b790997f433fe469ee6d59c76f4a8a9dd4383fb9541d35ef5bb865230b574::" providerId="AD" clId="Web-{69E46509-FCA7-D783-9573-47F12BB167A7}" dt="2023-08-31T15:51:34.317" v="65" actId="1076"/>
          <ac:picMkLst>
            <pc:docMk/>
            <pc:sldMk cId="3029950242" sldId="360"/>
            <ac:picMk id="8" creationId="{A31FE76C-746D-A657-040A-EC193C237F99}"/>
          </ac:picMkLst>
        </pc:picChg>
      </pc:sldChg>
      <pc:sldChg chg="new del">
        <pc:chgData name="Gastbenutzer" userId="S::urn:spo:anon#f86b790997f433fe469ee6d59c76f4a8a9dd4383fb9541d35ef5bb865230b574::" providerId="AD" clId="Web-{69E46509-FCA7-D783-9573-47F12BB167A7}" dt="2023-08-31T15:47:52.499" v="1"/>
        <pc:sldMkLst>
          <pc:docMk/>
          <pc:sldMk cId="432057815" sldId="365"/>
        </pc:sldMkLst>
      </pc:sldChg>
      <pc:sldChg chg="addSp delSp modSp new mod modClrScheme chgLayout">
        <pc:chgData name="Gastbenutzer" userId="S::urn:spo:anon#f86b790997f433fe469ee6d59c76f4a8a9dd4383fb9541d35ef5bb865230b574::" providerId="AD" clId="Web-{69E46509-FCA7-D783-9573-47F12BB167A7}" dt="2023-08-31T15:50:28.550" v="61" actId="1076"/>
        <pc:sldMkLst>
          <pc:docMk/>
          <pc:sldMk cId="3447976719" sldId="365"/>
        </pc:sldMkLst>
        <pc:spChg chg="del">
          <ac:chgData name="Gastbenutzer" userId="S::urn:spo:anon#f86b790997f433fe469ee6d59c76f4a8a9dd4383fb9541d35ef5bb865230b574::" providerId="AD" clId="Web-{69E46509-FCA7-D783-9573-47F12BB167A7}" dt="2023-08-31T15:48:01.297" v="3"/>
          <ac:spMkLst>
            <pc:docMk/>
            <pc:sldMk cId="3447976719" sldId="365"/>
            <ac:spMk id="2" creationId="{14BAFC3D-6C79-EAC2-AF09-D784363930D7}"/>
          </ac:spMkLst>
        </pc:spChg>
        <pc:spChg chg="mod ord">
          <ac:chgData name="Gastbenutzer" userId="S::urn:spo:anon#f86b790997f433fe469ee6d59c76f4a8a9dd4383fb9541d35ef5bb865230b574::" providerId="AD" clId="Web-{69E46509-FCA7-D783-9573-47F12BB167A7}" dt="2023-08-31T15:49:50.752" v="57" actId="20577"/>
          <ac:spMkLst>
            <pc:docMk/>
            <pc:sldMk cId="3447976719" sldId="365"/>
            <ac:spMk id="3" creationId="{333248DF-5549-C0EE-BA75-982DC5ACF0BA}"/>
          </ac:spMkLst>
        </pc:spChg>
        <pc:spChg chg="mod ord">
          <ac:chgData name="Gastbenutzer" userId="S::urn:spo:anon#f86b790997f433fe469ee6d59c76f4a8a9dd4383fb9541d35ef5bb865230b574::" providerId="AD" clId="Web-{69E46509-FCA7-D783-9573-47F12BB167A7}" dt="2023-08-31T15:50:02.768" v="58" actId="20577"/>
          <ac:spMkLst>
            <pc:docMk/>
            <pc:sldMk cId="3447976719" sldId="365"/>
            <ac:spMk id="4" creationId="{672B450A-D490-876E-F62E-3C61B57850D0}"/>
          </ac:spMkLst>
        </pc:spChg>
        <pc:spChg chg="mod ord">
          <ac:chgData name="Gastbenutzer" userId="S::urn:spo:anon#f86b790997f433fe469ee6d59c76f4a8a9dd4383fb9541d35ef5bb865230b574::" providerId="AD" clId="Web-{69E46509-FCA7-D783-9573-47F12BB167A7}" dt="2023-08-31T15:48:01.297" v="3"/>
          <ac:spMkLst>
            <pc:docMk/>
            <pc:sldMk cId="3447976719" sldId="365"/>
            <ac:spMk id="5" creationId="{3170469D-388D-E210-CDE1-394DCFEE08AE}"/>
          </ac:spMkLst>
        </pc:spChg>
        <pc:picChg chg="add mod">
          <ac:chgData name="Gastbenutzer" userId="S::urn:spo:anon#f86b790997f433fe469ee6d59c76f4a8a9dd4383fb9541d35ef5bb865230b574::" providerId="AD" clId="Web-{69E46509-FCA7-D783-9573-47F12BB167A7}" dt="2023-08-31T15:50:28.550" v="61" actId="1076"/>
          <ac:picMkLst>
            <pc:docMk/>
            <pc:sldMk cId="3447976719" sldId="365"/>
            <ac:picMk id="6" creationId="{82791032-68B9-3DAC-327A-7870F46A380F}"/>
          </ac:picMkLst>
        </pc:picChg>
      </pc:sldChg>
    </pc:docChg>
  </pc:docChgLst>
  <pc:docChgLst>
    <pc:chgData name="Noémie Spiller" userId="S::nspiller@stud.hs-heilbronn.de::e4bebb1e-116a-4f15-b3ae-274db878ded7" providerId="AD" clId="Web-{ED88EB7D-11BE-1A54-70B2-8C2973E6F5E8}"/>
    <pc:docChg chg="addSld delSld modSld">
      <pc:chgData name="Noémie Spiller" userId="S::nspiller@stud.hs-heilbronn.de::e4bebb1e-116a-4f15-b3ae-274db878ded7" providerId="AD" clId="Web-{ED88EB7D-11BE-1A54-70B2-8C2973E6F5E8}" dt="2023-05-11T05:30:03.465" v="22" actId="14100"/>
      <pc:docMkLst>
        <pc:docMk/>
      </pc:docMkLst>
      <pc:sldChg chg="addSp delSp modSp">
        <pc:chgData name="Noémie Spiller" userId="S::nspiller@stud.hs-heilbronn.de::e4bebb1e-116a-4f15-b3ae-274db878ded7" providerId="AD" clId="Web-{ED88EB7D-11BE-1A54-70B2-8C2973E6F5E8}" dt="2023-05-11T05:30:03.465" v="22" actId="14100"/>
        <pc:sldMkLst>
          <pc:docMk/>
          <pc:sldMk cId="3913319740" sldId="353"/>
        </pc:sldMkLst>
        <pc:spChg chg="mod">
          <ac:chgData name="Noémie Spiller" userId="S::nspiller@stud.hs-heilbronn.de::e4bebb1e-116a-4f15-b3ae-274db878ded7" providerId="AD" clId="Web-{ED88EB7D-11BE-1A54-70B2-8C2973E6F5E8}" dt="2023-05-11T05:27:17.768" v="2" actId="20577"/>
          <ac:spMkLst>
            <pc:docMk/>
            <pc:sldMk cId="3913319740" sldId="353"/>
            <ac:spMk id="4" creationId="{33F2C99B-7939-B938-73F2-83DDA33770B1}"/>
          </ac:spMkLst>
        </pc:spChg>
        <pc:spChg chg="del">
          <ac:chgData name="Noémie Spiller" userId="S::nspiller@stud.hs-heilbronn.de::e4bebb1e-116a-4f15-b3ae-274db878ded7" providerId="AD" clId="Web-{ED88EB7D-11BE-1A54-70B2-8C2973E6F5E8}" dt="2023-05-11T05:27:37.769" v="3"/>
          <ac:spMkLst>
            <pc:docMk/>
            <pc:sldMk cId="3913319740" sldId="353"/>
            <ac:spMk id="5" creationId="{1AB6471C-E58C-EE1A-51D8-EF8629EC30D4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30:03.465" v="22" actId="14100"/>
          <ac:picMkLst>
            <pc:docMk/>
            <pc:sldMk cId="3913319740" sldId="353"/>
            <ac:picMk id="6" creationId="{3DD14DBE-FCA1-42A0-7206-B34C7C35DA76}"/>
          </ac:picMkLst>
        </pc:picChg>
      </pc:sldChg>
      <pc:sldChg chg="addSp delSp modSp new del">
        <pc:chgData name="Noémie Spiller" userId="S::nspiller@stud.hs-heilbronn.de::e4bebb1e-116a-4f15-b3ae-274db878ded7" providerId="AD" clId="Web-{ED88EB7D-11BE-1A54-70B2-8C2973E6F5E8}" dt="2023-05-11T05:28:23.568" v="9"/>
        <pc:sldMkLst>
          <pc:docMk/>
          <pc:sldMk cId="2503327734" sldId="355"/>
        </pc:sldMkLst>
        <pc:spChg chg="del">
          <ac:chgData name="Noémie Spiller" userId="S::nspiller@stud.hs-heilbronn.de::e4bebb1e-116a-4f15-b3ae-274db878ded7" providerId="AD" clId="Web-{ED88EB7D-11BE-1A54-70B2-8C2973E6F5E8}" dt="2023-05-11T05:28:18.490" v="8"/>
          <ac:spMkLst>
            <pc:docMk/>
            <pc:sldMk cId="2503327734" sldId="355"/>
            <ac:spMk id="3" creationId="{09BCEDAF-0503-1476-94E0-C46424B0C733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28:18.490" v="8"/>
          <ac:picMkLst>
            <pc:docMk/>
            <pc:sldMk cId="2503327734" sldId="355"/>
            <ac:picMk id="6" creationId="{BDF2EB68-E00E-EF7E-CACE-BA3F0442CE2B}"/>
          </ac:picMkLst>
        </pc:picChg>
      </pc:sldChg>
    </pc:docChg>
  </pc:docChgLst>
  <pc:docChgLst>
    <pc:chgData name="Gastbenutzer" userId="S::urn:spo:anon#f86b790997f433fe469ee6d59c76f4a8a9dd4383fb9541d35ef5bb865230b574::" providerId="AD" clId="Web-{80C46677-9E12-E955-0607-3564DD9C16AE}"/>
    <pc:docChg chg="modSld">
      <pc:chgData name="Gastbenutzer" userId="S::urn:spo:anon#f86b790997f433fe469ee6d59c76f4a8a9dd4383fb9541d35ef5bb865230b574::" providerId="AD" clId="Web-{80C46677-9E12-E955-0607-3564DD9C16AE}" dt="2023-08-12T13:04:03.569" v="2" actId="20577"/>
      <pc:docMkLst>
        <pc:docMk/>
      </pc:docMkLst>
      <pc:sldChg chg="modSp">
        <pc:chgData name="Gastbenutzer" userId="S::urn:spo:anon#f86b790997f433fe469ee6d59c76f4a8a9dd4383fb9541d35ef5bb865230b574::" providerId="AD" clId="Web-{80C46677-9E12-E955-0607-3564DD9C16AE}" dt="2023-08-12T13:04:03.569" v="2" actId="20577"/>
        <pc:sldMkLst>
          <pc:docMk/>
          <pc:sldMk cId="469149093" sldId="356"/>
        </pc:sldMkLst>
        <pc:spChg chg="mod">
          <ac:chgData name="Gastbenutzer" userId="S::urn:spo:anon#f86b790997f433fe469ee6d59c76f4a8a9dd4383fb9541d35ef5bb865230b574::" providerId="AD" clId="Web-{80C46677-9E12-E955-0607-3564DD9C16AE}" dt="2023-08-12T13:04:03.569" v="2" actId="20577"/>
          <ac:spMkLst>
            <pc:docMk/>
            <pc:sldMk cId="469149093" sldId="356"/>
            <ac:spMk id="4" creationId="{F3D1F613-F7D2-B82B-C4C1-9B4DB34968A7}"/>
          </ac:spMkLst>
        </pc:spChg>
      </pc:sldChg>
    </pc:docChg>
  </pc:docChgLst>
  <pc:docChgLst>
    <pc:chgData name="Noémie Spiller" userId="S::nspiller@stud.hs-heilbronn.de::e4bebb1e-116a-4f15-b3ae-274db878ded7" providerId="AD" clId="Web-{EB45ED1A-1744-13CD-256C-04A4D818FCCC}"/>
    <pc:docChg chg="modSld">
      <pc:chgData name="Noémie Spiller" userId="S::nspiller@stud.hs-heilbronn.de::e4bebb1e-116a-4f15-b3ae-274db878ded7" providerId="AD" clId="Web-{EB45ED1A-1744-13CD-256C-04A4D818FCCC}" dt="2023-04-18T12:08:52.568" v="251" actId="20577"/>
      <pc:docMkLst>
        <pc:docMk/>
      </pc:docMkLst>
      <pc:sldChg chg="modNotes">
        <pc:chgData name="Noémie Spiller" userId="S::nspiller@stud.hs-heilbronn.de::e4bebb1e-116a-4f15-b3ae-274db878ded7" providerId="AD" clId="Web-{EB45ED1A-1744-13CD-256C-04A4D818FCCC}" dt="2023-04-18T11:55:08.430" v="62"/>
        <pc:sldMkLst>
          <pc:docMk/>
          <pc:sldMk cId="1247741922" sldId="317"/>
        </pc:sldMkLst>
      </pc:sldChg>
      <pc:sldChg chg="modSp modNotes">
        <pc:chgData name="Noémie Spiller" userId="S::nspiller@stud.hs-heilbronn.de::e4bebb1e-116a-4f15-b3ae-274db878ded7" providerId="AD" clId="Web-{EB45ED1A-1744-13CD-256C-04A4D818FCCC}" dt="2023-04-18T12:08:52.568" v="251" actId="20577"/>
        <pc:sldMkLst>
          <pc:docMk/>
          <pc:sldMk cId="3738248001" sldId="319"/>
        </pc:sldMkLst>
        <pc:spChg chg="mod">
          <ac:chgData name="Noémie Spiller" userId="S::nspiller@stud.hs-heilbronn.de::e4bebb1e-116a-4f15-b3ae-274db878ded7" providerId="AD" clId="Web-{EB45ED1A-1744-13CD-256C-04A4D818FCCC}" dt="2023-04-18T12:08:52.568" v="251" actId="20577"/>
          <ac:spMkLst>
            <pc:docMk/>
            <pc:sldMk cId="3738248001" sldId="319"/>
            <ac:spMk id="5" creationId="{EE5C0299-10FD-8767-10C9-F81209058D60}"/>
          </ac:spMkLst>
        </pc:spChg>
      </pc:sldChg>
      <pc:sldChg chg="addSp modSp">
        <pc:chgData name="Noémie Spiller" userId="S::nspiller@stud.hs-heilbronn.de::e4bebb1e-116a-4f15-b3ae-274db878ded7" providerId="AD" clId="Web-{EB45ED1A-1744-13CD-256C-04A4D818FCCC}" dt="2023-04-18T11:59:05.172" v="148" actId="20577"/>
        <pc:sldMkLst>
          <pc:docMk/>
          <pc:sldMk cId="4089228486" sldId="320"/>
        </pc:sldMkLst>
        <pc:graphicFrameChg chg="mod modGraphic">
          <ac:chgData name="Noémie Spiller" userId="S::nspiller@stud.hs-heilbronn.de::e4bebb1e-116a-4f15-b3ae-274db878ded7" providerId="AD" clId="Web-{EB45ED1A-1744-13CD-256C-04A4D818FCCC}" dt="2023-04-18T11:59:05.172" v="148" actId="20577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add mod modGraphic">
          <ac:chgData name="Noémie Spiller" userId="S::nspiller@stud.hs-heilbronn.de::e4bebb1e-116a-4f15-b3ae-274db878ded7" providerId="AD" clId="Web-{EB45ED1A-1744-13CD-256C-04A4D818FCCC}" dt="2023-04-18T11:58:45.219" v="140" actId="20577"/>
          <ac:graphicFrameMkLst>
            <pc:docMk/>
            <pc:sldMk cId="4089228486" sldId="320"/>
            <ac:graphicFrameMk id="75" creationId="{E699211F-4815-1871-35EA-752C5BDA838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818E-1E91-4866-99E0-ED18990D21A0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506-9360-49A9-B331-A8A2A422D4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312-DB76-4E81-BC73-DF6B25F2DD6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03CB-9ED1-4835-B01A-EE77F2B02B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98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de-DE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Hier ist ein Brainstorming geplant, offene Fragestellungen und Sammlung von Stichpunkten an Tafel/Smartboard.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</a:endParaRPr>
          </a:p>
          <a:p>
            <a:pPr algn="l" rtl="0" fontAlgn="base"/>
            <a:r>
              <a:rPr lang="de-DE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5-10 Minuten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31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Abhängig der Zeit selbst ausprobieren lassen und nachbesprechen, wenn nicht genug Zeit am nächsten Termin besprechen.</a:t>
            </a:r>
          </a:p>
          <a:p>
            <a:r>
              <a:rPr lang="de-DE" dirty="0"/>
              <a:t>Am besten in Gruppenarbeit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7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Video anschauen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59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Weitere Diskussion:</a:t>
            </a:r>
          </a:p>
          <a:p>
            <a:r>
              <a:rPr lang="de-DE" dirty="0"/>
              <a:t>Welche neuen Aspekte werden im Video angesprochen worden?</a:t>
            </a:r>
          </a:p>
          <a:p>
            <a:r>
              <a:rPr lang="de-DE" dirty="0"/>
              <a:t>Gibt es Ergänzungen zu den bereits angesprochenen Themen?</a:t>
            </a:r>
          </a:p>
          <a:p>
            <a:r>
              <a:rPr lang="de-DE" dirty="0"/>
              <a:t>5-10 Minuten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75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eventuell noch etwas genauer Mustererkennung erklären, Beispiele nennen.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62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de-DE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Hier ist ein Brainstorming geplant, offene Fragestellungen und Sammlung von Stichpunkten an Tafel/Smartboard.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</a:endParaRPr>
          </a:p>
          <a:p>
            <a:pPr algn="l" rtl="0" fontAlgn="base"/>
            <a:r>
              <a:rPr lang="de-DE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5-10 Minuten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00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 dem Video Meinungsbild abfragen und Ergebnis an Tafel oder Smartboard schreiben.</a:t>
            </a:r>
          </a:p>
          <a:p>
            <a:r>
              <a:rPr lang="de-DE" dirty="0"/>
              <a:t>Wenn man Bias umgehen will könnte man auch über </a:t>
            </a:r>
            <a:r>
              <a:rPr lang="de-DE" dirty="0" err="1"/>
              <a:t>Pingo</a:t>
            </a:r>
            <a:r>
              <a:rPr lang="de-DE" dirty="0"/>
              <a:t>-Abfrage oder ähnliches nachdenken.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35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Video anschauen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68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Weitere Diskussion:</a:t>
            </a:r>
          </a:p>
          <a:p>
            <a:r>
              <a:rPr lang="de-DE" dirty="0"/>
              <a:t>Welche neuen Aspekte werden im Video angesprochen worden?</a:t>
            </a:r>
          </a:p>
          <a:p>
            <a:r>
              <a:rPr lang="de-DE" dirty="0"/>
              <a:t>Gibt es Ergänzungen zu den bereits angesprochenen Themen?</a:t>
            </a:r>
          </a:p>
          <a:p>
            <a:r>
              <a:rPr lang="de-DE" dirty="0"/>
              <a:t>5-10 Minuten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73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Abhängig der Zeit in großer Gruppe ausprobieren, wenn einer der Betreuer bereit ist einen Account anzulegen.</a:t>
            </a:r>
          </a:p>
          <a:p>
            <a:r>
              <a:rPr lang="de-DE" dirty="0"/>
              <a:t>Falls Schüler selbst Accounts haben auch Gruppenarbeit möglich.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85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8967D777-B8FA-4202-BB0F-DBF4E5B89EE9}" type="datetime1">
              <a:rPr lang="de-DE" smtClean="0"/>
              <a:t>31.08.2023</a:t>
            </a:fld>
            <a:endParaRPr lang="de-DE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42C66394-4493-AFD3-A596-AC58BD9DF5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6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05A49-4A3A-4EBC-AE89-7D81BDD76475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88368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25F9-0F6B-4058-B80F-A5F8163B0476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663610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3BCD-351E-47ED-99A7-AA05EC17723F}" type="datetime1">
              <a:rPr lang="de-DE" smtClean="0"/>
              <a:t>31.08.2023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019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114-9BDD-4C63-840B-8DE9ACAAC52A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4208504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8D35-CA3C-4BB5-B01E-1BF5DB71BC60}" type="datetime1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4A6D9-F076-4F89-ADA2-89BAF04B42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060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A8D6-6A7B-423F-81FD-2F9D9592C554}" type="datetime1">
              <a:rPr lang="de-DE" smtClean="0"/>
              <a:t>31.08.2023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01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0DA44B15-AD6D-4391-866E-512787B478C1}" type="datetime1">
              <a:rPr lang="de-DE" smtClean="0"/>
              <a:t>31.08.2023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8550D75-11A3-4422-6679-B7531805F9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06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CFBAC3AC-0ECD-481E-816F-2D48E5FFE484}" type="datetime1">
              <a:rPr lang="de-DE" smtClean="0"/>
              <a:t>31.08.2023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AEA8BBA-DE14-F0AF-F5AB-457903569C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55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fld id="{8B34065A-517A-40E8-AC13-DA856646B666}" type="datetime1">
              <a:rPr lang="de-DE" smtClean="0"/>
              <a:t>31.08.2023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92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60FB1-82BD-46C6-9B44-CE7C8B37CE58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A5FA7BA-C11A-3B10-1D9F-C2DA1DD4BA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8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EE13-6ED3-4C58-8DE2-A9255885AF7D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40829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A62-6ABE-4148-AFCD-57AFC0C762E9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3391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CFE2-32FE-4ECE-9F86-782B2C8ECE91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625372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989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433C-A67A-4903-9AC4-BC52421044AB}" type="datetime1">
              <a:rPr lang="de-DE" smtClean="0"/>
              <a:t>31.08.2023</a:t>
            </a:fld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08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E7E9F4CD-6F91-4984-A572-8450DBEC3BFB}" type="datetime1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5" name="Grafik 2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D98C100-1EAE-4E5F-6F11-1DBC4FEA908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6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B875F869-112E-4975-A992-7E1EC617C934}" type="datetime1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gesell. – Wie intelligent ist KI? Kann KI den Menschen ersetzen?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SXvI01KtRKQ?feature=oembed" TargetMode="Externa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ctWydCUahk?feature=oembed" TargetMode="Externa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Ein Roboter mit einem menschlichen Gesicht">
            <a:extLst>
              <a:ext uri="{FF2B5EF4-FFF2-40B4-BE49-F238E27FC236}">
                <a16:creationId xmlns:a16="http://schemas.microsoft.com/office/drawing/2014/main" id="{B5A32658-6C3F-14BC-A00F-1B711F34F9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8" b="15488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59B8427-2E56-0C2E-728F-5C132FC1F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sz="4400" dirty="0"/>
              <a:t>WIE Intelligent ist KI?</a:t>
            </a:r>
            <a:br>
              <a:rPr lang="de-DE" sz="4400" dirty="0"/>
            </a:br>
            <a:r>
              <a:rPr lang="de-DE" sz="4400" dirty="0"/>
              <a:t>Kann KI Menschen ersetzen?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2557A4F-D56E-E3AA-E921-BE92767066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1BD73-D5F6-0B09-A8BA-E62541E6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88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61B699-FD85-A19C-6B78-8FF842BBF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Kann KI Berufsgruppen ersetzen?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A608D2-949A-11E9-7FAC-8D0E929E2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2485FB-3660-4827-A62A-497A0735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10</a:t>
            </a:fld>
            <a:endParaRPr lang="de-DE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94E37469-459D-2116-3CB7-0B4AADC3A0B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Was ist eure Meinung nach dem Video?</a:t>
            </a:r>
          </a:p>
        </p:txBody>
      </p:sp>
    </p:spTree>
    <p:extLst>
      <p:ext uri="{BB962C8B-B14F-4D97-AF65-F5344CB8AC3E}">
        <p14:creationId xmlns:p14="http://schemas.microsoft.com/office/powerpoint/2010/main" val="426065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A0BBDB-97D5-B4BC-6ECE-3B988089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B00A1B-9359-F074-B1AA-82ACCE86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3D1F613-F7D2-B82B-C4C1-9B4DB349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Vermutungen Prüfen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5425B72-C5CD-506C-6D83-8969BB1165C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gemeinsam ausprobieren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Wie können wir </a:t>
            </a:r>
            <a:r>
              <a:rPr lang="de-DE" dirty="0" err="1"/>
              <a:t>ChatGPT</a:t>
            </a:r>
            <a:r>
              <a:rPr lang="de-DE" dirty="0"/>
              <a:t> testen, ob es genannte Berufsgruppen ersetzen kann?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dirty="0"/>
              <a:t>Welche Berufsgruppen?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dirty="0"/>
              <a:t>Welche Fragen?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Personen in der Nähe eines Flugzeugs">
            <a:extLst>
              <a:ext uri="{FF2B5EF4-FFF2-40B4-BE49-F238E27FC236}">
                <a16:creationId xmlns:a16="http://schemas.microsoft.com/office/drawing/2014/main" id="{E34B9774-D0AB-5706-9E6D-5E9DFD7AC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62" y="4443640"/>
            <a:ext cx="2700000" cy="1800000"/>
          </a:xfrm>
          <a:prstGeom prst="rect">
            <a:avLst/>
          </a:prstGeom>
        </p:spPr>
      </p:pic>
      <p:pic>
        <p:nvPicPr>
          <p:cNvPr id="13" name="Grafik 12" descr="Person, die ein Foto macht">
            <a:extLst>
              <a:ext uri="{FF2B5EF4-FFF2-40B4-BE49-F238E27FC236}">
                <a16:creationId xmlns:a16="http://schemas.microsoft.com/office/drawing/2014/main" id="{B64D9567-61B0-D6ED-B2D9-636A4FA5C8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8" t="23457" r="28839"/>
          <a:stretch/>
        </p:blipFill>
        <p:spPr>
          <a:xfrm>
            <a:off x="4548850" y="2985579"/>
            <a:ext cx="1159717" cy="1377769"/>
          </a:xfrm>
          <a:prstGeom prst="rect">
            <a:avLst/>
          </a:prstGeom>
        </p:spPr>
      </p:pic>
      <p:pic>
        <p:nvPicPr>
          <p:cNvPr id="17" name="Grafik 16" descr="Leute, die diskutieren">
            <a:extLst>
              <a:ext uri="{FF2B5EF4-FFF2-40B4-BE49-F238E27FC236}">
                <a16:creationId xmlns:a16="http://schemas.microsoft.com/office/drawing/2014/main" id="{D5004708-AC50-1A14-C8D9-A66292680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57" y="5057954"/>
            <a:ext cx="2097873" cy="1260000"/>
          </a:xfrm>
          <a:prstGeom prst="rect">
            <a:avLst/>
          </a:prstGeom>
        </p:spPr>
      </p:pic>
      <p:pic>
        <p:nvPicPr>
          <p:cNvPr id="19" name="Grafik 18" descr="Personen in einem Büro">
            <a:extLst>
              <a:ext uri="{FF2B5EF4-FFF2-40B4-BE49-F238E27FC236}">
                <a16:creationId xmlns:a16="http://schemas.microsoft.com/office/drawing/2014/main" id="{5242273B-66F7-0B00-704D-C04AD4AF97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562" y="3058828"/>
            <a:ext cx="1890000" cy="1260000"/>
          </a:xfrm>
          <a:prstGeom prst="rect">
            <a:avLst/>
          </a:prstGeom>
        </p:spPr>
      </p:pic>
      <p:pic>
        <p:nvPicPr>
          <p:cNvPr id="21" name="Grafik 20" descr="Mann, der Pakete trägt">
            <a:extLst>
              <a:ext uri="{FF2B5EF4-FFF2-40B4-BE49-F238E27FC236}">
                <a16:creationId xmlns:a16="http://schemas.microsoft.com/office/drawing/2014/main" id="{B6077C44-DA5A-61C5-0C08-7CF472AA59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30" y="3182839"/>
            <a:ext cx="2160000" cy="1440000"/>
          </a:xfrm>
          <a:prstGeom prst="rect">
            <a:avLst/>
          </a:prstGeom>
        </p:spPr>
      </p:pic>
      <p:pic>
        <p:nvPicPr>
          <p:cNvPr id="23" name="Grafik 22" descr="Person, die Tomaten pflückt">
            <a:extLst>
              <a:ext uri="{FF2B5EF4-FFF2-40B4-BE49-F238E27FC236}">
                <a16:creationId xmlns:a16="http://schemas.microsoft.com/office/drawing/2014/main" id="{B7E970BF-C58C-884C-11CD-AF6D3823CE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844" y="4519475"/>
            <a:ext cx="2160000" cy="1440000"/>
          </a:xfrm>
          <a:prstGeom prst="rect">
            <a:avLst/>
          </a:prstGeom>
        </p:spPr>
      </p:pic>
      <p:pic>
        <p:nvPicPr>
          <p:cNvPr id="25" name="Grafik 24" descr="Forscher, der eine Pipette und Petrischale benutzt">
            <a:extLst>
              <a:ext uri="{FF2B5EF4-FFF2-40B4-BE49-F238E27FC236}">
                <a16:creationId xmlns:a16="http://schemas.microsoft.com/office/drawing/2014/main" id="{E2072C48-2BDD-6594-679D-05D07EBE3B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7" y="4318828"/>
            <a:ext cx="270065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8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A0BBDB-97D5-B4BC-6ECE-3B988089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B00A1B-9359-F074-B1AA-82ACCE86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3D1F613-F7D2-B82B-C4C1-9B4DB349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Kann KI Künstler/Designer ersetzen?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5425B72-C5CD-506C-6D83-8969BB1165C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selbst ausprobieren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Wie gut? Grenzen?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 Webseiten empfohlen: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algn="ctr"/>
            <a:r>
              <a:rPr lang="de-DE" dirty="0"/>
              <a:t>Ihr könnt gerne auch andere Webseiten ausprobieren.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F127C2A-F888-9106-8296-5867B173C111}"/>
              </a:ext>
            </a:extLst>
          </p:cNvPr>
          <p:cNvSpPr txBox="1"/>
          <p:nvPr/>
        </p:nvSpPr>
        <p:spPr>
          <a:xfrm>
            <a:off x="1208725" y="4074971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www.craiyon.com/</a:t>
            </a:r>
          </a:p>
        </p:txBody>
      </p:sp>
      <p:pic>
        <p:nvPicPr>
          <p:cNvPr id="8" name="Grafik 7" descr="Ein Bild, das Grafiken, Muster, Symbol, Symmetrie enthält.&#10;&#10;Automatisch generierte Beschreibung">
            <a:extLst>
              <a:ext uri="{FF2B5EF4-FFF2-40B4-BE49-F238E27FC236}">
                <a16:creationId xmlns:a16="http://schemas.microsoft.com/office/drawing/2014/main" id="{C83A31EE-C589-A76F-7AFA-DDBCB1660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7" t="11864" r="11357" b="11878"/>
          <a:stretch/>
        </p:blipFill>
        <p:spPr>
          <a:xfrm>
            <a:off x="6382981" y="2999637"/>
            <a:ext cx="2553975" cy="2520000"/>
          </a:xfrm>
          <a:prstGeom prst="rect">
            <a:avLst/>
          </a:prstGeom>
        </p:spPr>
      </p:pic>
      <p:pic>
        <p:nvPicPr>
          <p:cNvPr id="10" name="Grafik 9" descr="Ein Bild, das Grafiken, Muster, Symbol, Design enthält.&#10;&#10;Automatisch generierte Beschreibung">
            <a:extLst>
              <a:ext uri="{FF2B5EF4-FFF2-40B4-BE49-F238E27FC236}">
                <a16:creationId xmlns:a16="http://schemas.microsoft.com/office/drawing/2014/main" id="{EFFB8741-F9B5-6423-09E3-8F83FBA6DE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9" t="11600" r="12005" b="11871"/>
          <a:stretch/>
        </p:blipFill>
        <p:spPr>
          <a:xfrm>
            <a:off x="3545495" y="2999637"/>
            <a:ext cx="2544930" cy="252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FCAD2BE-A12B-8FD4-698D-9A39B73B8F49}"/>
              </a:ext>
            </a:extLst>
          </p:cNvPr>
          <p:cNvSpPr txBox="1"/>
          <p:nvPr/>
        </p:nvSpPr>
        <p:spPr>
          <a:xfrm>
            <a:off x="9190639" y="4074971"/>
            <a:ext cx="23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www.dream.ai/create</a:t>
            </a:r>
          </a:p>
        </p:txBody>
      </p:sp>
    </p:spTree>
    <p:extLst>
      <p:ext uri="{BB962C8B-B14F-4D97-AF65-F5344CB8AC3E}">
        <p14:creationId xmlns:p14="http://schemas.microsoft.com/office/powerpoint/2010/main" val="46914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0469D-388D-E210-CDE1-394DCFEE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3248DF-5549-C0EE-BA75-982DC5AC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Austausch Gruppenarbeit</a:t>
            </a:r>
            <a:br>
              <a:rPr lang="de-DE" dirty="0"/>
            </a:br>
            <a:r>
              <a:rPr lang="de-DE" dirty="0">
                <a:cs typeface="Arial"/>
              </a:rPr>
              <a:t>Qualität der Trainingsdaten</a:t>
            </a:r>
            <a:endParaRPr lang="de-DE" dirty="0"/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672B450A-D490-876E-F62E-3C61B57850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de-DE" sz="2200" dirty="0">
                <a:cs typeface="Arial"/>
              </a:rPr>
              <a:t>kurze Präsentation jeder Gruppe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91032-68B9-3DAC-327A-7870F46A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146" y="2815567"/>
            <a:ext cx="4567707" cy="29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7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F7D893-D14D-A787-BAFF-F7BBEF15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BB526C-44D8-2E03-B51B-4B8F6E61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8E77E0-D43D-F033-3A5F-08C69647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Schlau IST KI?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44E0F57-E1F2-E3C2-E7C7-2E00D47264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de-DE" dirty="0"/>
              <a:t>Mit bisherigem Wissen: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de-DE" b="0" i="0" dirty="0">
              <a:effectLst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</a:rPr>
              <a:t>Kann man bei KI von tatsächlicher Intelligenz sprechen?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de-DE" dirty="0"/>
              <a:t>Ist KI dem Menschen überlegen?</a:t>
            </a:r>
            <a:endParaRPr lang="de-DE" b="0" i="0" dirty="0">
              <a:effectLst/>
            </a:endParaRPr>
          </a:p>
        </p:txBody>
      </p:sp>
      <p:pic>
        <p:nvPicPr>
          <p:cNvPr id="7" name="Grafik 6" descr="Kurznotiz mit Fragezeichen">
            <a:extLst>
              <a:ext uri="{FF2B5EF4-FFF2-40B4-BE49-F238E27FC236}">
                <a16:creationId xmlns:a16="http://schemas.microsoft.com/office/drawing/2014/main" id="{3CA1E716-BEF0-9FBC-590F-5AD8565EAA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278" y="1992070"/>
            <a:ext cx="2155395" cy="1436930"/>
          </a:xfrm>
          <a:prstGeom prst="rect">
            <a:avLst/>
          </a:prstGeom>
        </p:spPr>
      </p:pic>
      <p:pic>
        <p:nvPicPr>
          <p:cNvPr id="10" name="Grafik 9" descr="Winkelansicht einer Schaltung die in Form eines Gehirns ist">
            <a:extLst>
              <a:ext uri="{FF2B5EF4-FFF2-40B4-BE49-F238E27FC236}">
                <a16:creationId xmlns:a16="http://schemas.microsoft.com/office/drawing/2014/main" id="{B0B20993-B0B8-C69D-CB8A-E424B8C046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59" y="3732435"/>
            <a:ext cx="3730717" cy="25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F7D893-D14D-A787-BAFF-F7BBEF15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BB526C-44D8-2E03-B51B-4B8F6E61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8E77E0-D43D-F033-3A5F-08C69647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 uns künstliche Intelligenz überlegen?</a:t>
            </a:r>
          </a:p>
        </p:txBody>
      </p:sp>
      <p:pic>
        <p:nvPicPr>
          <p:cNvPr id="6" name="Onlinemedien 5" title="Ist uns Künstliche Intelligenz überlegen? | Quarks: Dimension Ralph">
            <a:hlinkClick r:id="" action="ppaction://media"/>
            <a:extLst>
              <a:ext uri="{FF2B5EF4-FFF2-40B4-BE49-F238E27FC236}">
                <a16:creationId xmlns:a16="http://schemas.microsoft.com/office/drawing/2014/main" id="{72F9CC50-F536-6A6D-E105-FFFBE29CE30E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96159" y="2334653"/>
            <a:ext cx="6394919" cy="36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61B699-FD85-A19C-6B78-8FF842BBF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Ist Künstliche Intelligenz überlegen?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A608D2-949A-11E9-7FAC-8D0E929E2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2485FB-3660-4827-A62A-497A0735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</a:t>
            </a:fld>
            <a:endParaRPr lang="de-DE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94E37469-459D-2116-3CB7-0B4AADC3A0B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Was ist eure Meinung nach dem Video?</a:t>
            </a:r>
          </a:p>
        </p:txBody>
      </p:sp>
    </p:spTree>
    <p:extLst>
      <p:ext uri="{BB962C8B-B14F-4D97-AF65-F5344CB8AC3E}">
        <p14:creationId xmlns:p14="http://schemas.microsoft.com/office/powerpoint/2010/main" val="183416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A0BBDB-97D5-B4BC-6ECE-3B988089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B00A1B-9359-F074-B1AA-82ACCE86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3D1F613-F7D2-B82B-C4C1-9B4DB349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 uns Künstliche Intelligenz überlegen?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5425B72-C5CD-506C-6D83-8969BB1165C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Nein!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KI erkennt Welt stochastisch nicht menschlich</a:t>
            </a:r>
          </a:p>
          <a:p>
            <a:pPr marL="630903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dirty="0"/>
              <a:t>Abhängig von Trainingsdaten</a:t>
            </a:r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aber gute Unterstützung bei einigen Anwendungsfällen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dirty="0"/>
              <a:t>Mustererkennung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8" name="Grafik 7" descr="Leopardenfellflecken">
            <a:extLst>
              <a:ext uri="{FF2B5EF4-FFF2-40B4-BE49-F238E27FC236}">
                <a16:creationId xmlns:a16="http://schemas.microsoft.com/office/drawing/2014/main" id="{13E92888-103E-2FA1-5538-66B9E7BF53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2338525"/>
            <a:ext cx="2160527" cy="1620395"/>
          </a:xfrm>
          <a:prstGeom prst="rect">
            <a:avLst/>
          </a:prstGeom>
        </p:spPr>
      </p:pic>
      <p:pic>
        <p:nvPicPr>
          <p:cNvPr id="10" name="Grafik 9" descr="Die Außenseite eines Gebäudes mit Fenstern">
            <a:extLst>
              <a:ext uri="{FF2B5EF4-FFF2-40B4-BE49-F238E27FC236}">
                <a16:creationId xmlns:a16="http://schemas.microsoft.com/office/drawing/2014/main" id="{42461805-E6AA-4942-B2C7-6D2615E17F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60" y="4519475"/>
            <a:ext cx="2160527" cy="1440000"/>
          </a:xfrm>
          <a:prstGeom prst="rect">
            <a:avLst/>
          </a:prstGeom>
        </p:spPr>
      </p:pic>
      <p:pic>
        <p:nvPicPr>
          <p:cNvPr id="12" name="Grafik 11" descr="Nahaufnahme von Stachelschweinstacheln">
            <a:extLst>
              <a:ext uri="{FF2B5EF4-FFF2-40B4-BE49-F238E27FC236}">
                <a16:creationId xmlns:a16="http://schemas.microsoft.com/office/drawing/2014/main" id="{7DB50083-0E96-709C-86F2-430244BC95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39" y="4519475"/>
            <a:ext cx="2160527" cy="1440000"/>
          </a:xfrm>
          <a:prstGeom prst="rect">
            <a:avLst/>
          </a:prstGeom>
        </p:spPr>
      </p:pic>
      <p:pic>
        <p:nvPicPr>
          <p:cNvPr id="14" name="Grafik 13" descr="Nahaufnahme eines Basketballs">
            <a:extLst>
              <a:ext uri="{FF2B5EF4-FFF2-40B4-BE49-F238E27FC236}">
                <a16:creationId xmlns:a16="http://schemas.microsoft.com/office/drawing/2014/main" id="{710C226C-D472-18FC-CE5A-8639EA52A2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18" y="4519475"/>
            <a:ext cx="216052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8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F7D893-D14D-A787-BAFF-F7BBEF15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BB526C-44D8-2E03-B51B-4B8F6E61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8E77E0-D43D-F033-3A5F-08C69647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Kann KI Berufsgruppen ersetzen?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6B23D6-615D-2386-0188-82CF0DAE4A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Welche Berufe/Aufgabenfelder könnte KI ersetzen?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Kennt Ihr Beispiele?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Welche Berufe/Aufgabenfelder kann KI nicht ersetzen?</a:t>
            </a:r>
          </a:p>
        </p:txBody>
      </p:sp>
      <p:pic>
        <p:nvPicPr>
          <p:cNvPr id="9" name="Grafik 8" descr="Laptopcomputer mit Kurznotizen bedeckt">
            <a:extLst>
              <a:ext uri="{FF2B5EF4-FFF2-40B4-BE49-F238E27FC236}">
                <a16:creationId xmlns:a16="http://schemas.microsoft.com/office/drawing/2014/main" id="{F4A0F17D-4D04-6A45-29E9-2C0E53B2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r="9490"/>
          <a:stretch/>
        </p:blipFill>
        <p:spPr>
          <a:xfrm>
            <a:off x="8123461" y="1934025"/>
            <a:ext cx="1608269" cy="1440000"/>
          </a:xfrm>
          <a:prstGeom prst="rect">
            <a:avLst/>
          </a:prstGeom>
        </p:spPr>
      </p:pic>
      <p:pic>
        <p:nvPicPr>
          <p:cNvPr id="11" name="Grafik 10" descr="Schreiner bei der Arbeit">
            <a:extLst>
              <a:ext uri="{FF2B5EF4-FFF2-40B4-BE49-F238E27FC236}">
                <a16:creationId xmlns:a16="http://schemas.microsoft.com/office/drawing/2014/main" id="{7461F73E-6E83-6E55-2A17-083FAC4F3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664" y="3418615"/>
            <a:ext cx="2157853" cy="1440000"/>
          </a:xfrm>
          <a:prstGeom prst="rect">
            <a:avLst/>
          </a:prstGeom>
        </p:spPr>
      </p:pic>
      <p:pic>
        <p:nvPicPr>
          <p:cNvPr id="13" name="Grafik 12" descr="Ansicht von oben auf kommunalen Bürotischpod">
            <a:extLst>
              <a:ext uri="{FF2B5EF4-FFF2-40B4-BE49-F238E27FC236}">
                <a16:creationId xmlns:a16="http://schemas.microsoft.com/office/drawing/2014/main" id="{093B3E9E-BCE1-21A9-D037-13886CA5A9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83" y="4913591"/>
            <a:ext cx="2559906" cy="1440000"/>
          </a:xfrm>
          <a:prstGeom prst="rect">
            <a:avLst/>
          </a:prstGeom>
        </p:spPr>
      </p:pic>
      <p:pic>
        <p:nvPicPr>
          <p:cNvPr id="15" name="Grafik 14" descr="Männliche Arbeiter, die durch die Fabrik gehen">
            <a:extLst>
              <a:ext uri="{FF2B5EF4-FFF2-40B4-BE49-F238E27FC236}">
                <a16:creationId xmlns:a16="http://schemas.microsoft.com/office/drawing/2014/main" id="{EBE1683D-FE75-CFD3-53ED-881BD407D6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53" y="3227853"/>
            <a:ext cx="2160527" cy="1440000"/>
          </a:xfrm>
          <a:prstGeom prst="rect">
            <a:avLst/>
          </a:prstGeom>
        </p:spPr>
      </p:pic>
      <p:pic>
        <p:nvPicPr>
          <p:cNvPr id="17" name="Grafik 16" descr="Kollegen klatschen">
            <a:extLst>
              <a:ext uri="{FF2B5EF4-FFF2-40B4-BE49-F238E27FC236}">
                <a16:creationId xmlns:a16="http://schemas.microsoft.com/office/drawing/2014/main" id="{50D5D578-74D7-2FE4-D7EE-3AC793070F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63" y="3429000"/>
            <a:ext cx="2160000" cy="1440000"/>
          </a:xfrm>
          <a:prstGeom prst="rect">
            <a:avLst/>
          </a:prstGeom>
        </p:spPr>
      </p:pic>
      <p:pic>
        <p:nvPicPr>
          <p:cNvPr id="19" name="Grafik 18" descr="Stahlarbeiter beim Einstellen von Kranhaken in einem Werk">
            <a:extLst>
              <a:ext uri="{FF2B5EF4-FFF2-40B4-BE49-F238E27FC236}">
                <a16:creationId xmlns:a16="http://schemas.microsoft.com/office/drawing/2014/main" id="{A8266778-9DBC-CEBF-CC23-21212045CC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3"/>
          <a:stretch/>
        </p:blipFill>
        <p:spPr>
          <a:xfrm>
            <a:off x="9903218" y="1923640"/>
            <a:ext cx="18130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F7D893-D14D-A787-BAFF-F7BBEF15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BB526C-44D8-2E03-B51B-4B8F6E61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8E77E0-D43D-F033-3A5F-08C69647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Kann KI Berufsgruppen ersetzen?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6B23D6-615D-2386-0188-82CF0DAE4A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Abstimmung: Kann KI folgende Berufe ersetzen?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Lehrerinnen und Lehrer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Ärztinnen und Ärzte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Recruiterinnen</a:t>
            </a:r>
            <a:r>
              <a:rPr lang="de-DE" dirty="0"/>
              <a:t> und </a:t>
            </a:r>
            <a:r>
              <a:rPr lang="de-DE" dirty="0" err="1"/>
              <a:t>Recruiter</a:t>
            </a:r>
            <a:endParaRPr lang="de-DE" dirty="0"/>
          </a:p>
        </p:txBody>
      </p:sp>
      <p:pic>
        <p:nvPicPr>
          <p:cNvPr id="11" name="Grafik 10" descr="Zwei Chirurgen, die ein Röntgenbild betrachten">
            <a:extLst>
              <a:ext uri="{FF2B5EF4-FFF2-40B4-BE49-F238E27FC236}">
                <a16:creationId xmlns:a16="http://schemas.microsoft.com/office/drawing/2014/main" id="{78DC55E8-0082-0461-7807-6C50081998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29" y="3053475"/>
            <a:ext cx="2835692" cy="1800000"/>
          </a:xfrm>
          <a:prstGeom prst="rect">
            <a:avLst/>
          </a:prstGeom>
        </p:spPr>
      </p:pic>
      <p:pic>
        <p:nvPicPr>
          <p:cNvPr id="13" name="Grafik 12" descr="Lehrerin, die auf einen Schüler zeigt">
            <a:extLst>
              <a:ext uri="{FF2B5EF4-FFF2-40B4-BE49-F238E27FC236}">
                <a16:creationId xmlns:a16="http://schemas.microsoft.com/office/drawing/2014/main" id="{36657608-E280-89F0-5C13-8F3B9057D3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980" y="2033591"/>
            <a:ext cx="2699736" cy="1800000"/>
          </a:xfrm>
          <a:prstGeom prst="rect">
            <a:avLst/>
          </a:prstGeom>
        </p:spPr>
      </p:pic>
      <p:pic>
        <p:nvPicPr>
          <p:cNvPr id="15" name="Grafik 14" descr="Frau in einer Diskussion in einer Besprechung">
            <a:extLst>
              <a:ext uri="{FF2B5EF4-FFF2-40B4-BE49-F238E27FC236}">
                <a16:creationId xmlns:a16="http://schemas.microsoft.com/office/drawing/2014/main" id="{D0D34C8B-EBE9-9CC4-F71E-7A1BA97B03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/>
          <a:stretch/>
        </p:blipFill>
        <p:spPr>
          <a:xfrm>
            <a:off x="8219979" y="4175651"/>
            <a:ext cx="269973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4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F7D893-D14D-A787-BAFF-F7BBEF15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Wie intelligent ist KI? Kann KI den Menschen ersetzen?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BB526C-44D8-2E03-B51B-4B8F6E61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8E77E0-D43D-F033-3A5F-08C69647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Kann KI Berufsgruppen ersetzen</a:t>
            </a:r>
          </a:p>
        </p:txBody>
      </p:sp>
      <p:pic>
        <p:nvPicPr>
          <p:cNvPr id="8" name="Onlinemedien 7" title="ChatGPT-Experiment: Ist die Ki schlau genug um Berufsgruppen zu ersetzen?">
            <a:hlinkClick r:id="" action="ppaction://media"/>
            <a:extLst>
              <a:ext uri="{FF2B5EF4-FFF2-40B4-BE49-F238E27FC236}">
                <a16:creationId xmlns:a16="http://schemas.microsoft.com/office/drawing/2014/main" id="{A31FE76C-746D-A657-040A-EC193C237F99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96159" y="2334653"/>
            <a:ext cx="6394919" cy="36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576</Words>
  <Application>Microsoft Office PowerPoint</Application>
  <PresentationFormat>Widescreen</PresentationFormat>
  <Paragraphs>103</Paragraphs>
  <Slides>12</Slides>
  <Notes>10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2_PPT_HHN_16x9_DE_02</vt:lpstr>
      <vt:lpstr>3_PPT_HHN_16x9_DE_02</vt:lpstr>
      <vt:lpstr>WIE Intelligent ist KI? Kann KI Menschen ersetzen?</vt:lpstr>
      <vt:lpstr>Austausch Gruppenarbeit Qualität der Trainingsdaten</vt:lpstr>
      <vt:lpstr>Wie Schlau IST KI?</vt:lpstr>
      <vt:lpstr>Ist uns künstliche Intelligenz überlegen?</vt:lpstr>
      <vt:lpstr>Ist Künstliche Intelligenz überlegen?</vt:lpstr>
      <vt:lpstr>Ist uns Künstliche Intelligenz überlegen?</vt:lpstr>
      <vt:lpstr>Kann KI Berufsgruppen ersetzen?</vt:lpstr>
      <vt:lpstr>Kann KI Berufsgruppen ersetzen?</vt:lpstr>
      <vt:lpstr>Kann KI Berufsgruppen ersetzen</vt:lpstr>
      <vt:lpstr>Kann KI Berufsgruppen ersetzen?</vt:lpstr>
      <vt:lpstr>Vermutungen Prüfen</vt:lpstr>
      <vt:lpstr>Kann KI Künstler/Designer ersetzen?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und Gesellschaft</dc:title>
  <dc:creator>Max Kurscheidt</dc:creator>
  <cp:lastModifiedBy>Noémie Spiller</cp:lastModifiedBy>
  <cp:revision>55</cp:revision>
  <cp:lastPrinted>2020-10-20T08:16:59Z</cp:lastPrinted>
  <dcterms:created xsi:type="dcterms:W3CDTF">2020-09-11T11:07:21Z</dcterms:created>
  <dcterms:modified xsi:type="dcterms:W3CDTF">2023-08-31T15:51:37Z</dcterms:modified>
</cp:coreProperties>
</file>